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9" r:id="rId1"/>
  </p:sldMasterIdLst>
  <p:notesMasterIdLst>
    <p:notesMasterId r:id="rId42"/>
  </p:notesMasterIdLst>
  <p:sldIdLst>
    <p:sldId id="256" r:id="rId2"/>
    <p:sldId id="257" r:id="rId3"/>
    <p:sldId id="299" r:id="rId4"/>
    <p:sldId id="302" r:id="rId5"/>
    <p:sldId id="285" r:id="rId6"/>
    <p:sldId id="274" r:id="rId7"/>
    <p:sldId id="275" r:id="rId8"/>
    <p:sldId id="297" r:id="rId9"/>
    <p:sldId id="259" r:id="rId10"/>
    <p:sldId id="260" r:id="rId11"/>
    <p:sldId id="265" r:id="rId12"/>
    <p:sldId id="277" r:id="rId13"/>
    <p:sldId id="262" r:id="rId14"/>
    <p:sldId id="263" r:id="rId15"/>
    <p:sldId id="295" r:id="rId16"/>
    <p:sldId id="298" r:id="rId17"/>
    <p:sldId id="283" r:id="rId18"/>
    <p:sldId id="296" r:id="rId19"/>
    <p:sldId id="284" r:id="rId20"/>
    <p:sldId id="258" r:id="rId21"/>
    <p:sldId id="300" r:id="rId22"/>
    <p:sldId id="301" r:id="rId23"/>
    <p:sldId id="286" r:id="rId24"/>
    <p:sldId id="271" r:id="rId25"/>
    <p:sldId id="268" r:id="rId26"/>
    <p:sldId id="272" r:id="rId27"/>
    <p:sldId id="288" r:id="rId28"/>
    <p:sldId id="270" r:id="rId29"/>
    <p:sldId id="267" r:id="rId30"/>
    <p:sldId id="292" r:id="rId31"/>
    <p:sldId id="273" r:id="rId32"/>
    <p:sldId id="282" r:id="rId33"/>
    <p:sldId id="293" r:id="rId34"/>
    <p:sldId id="281" r:id="rId35"/>
    <p:sldId id="287" r:id="rId36"/>
    <p:sldId id="289" r:id="rId37"/>
    <p:sldId id="291" r:id="rId38"/>
    <p:sldId id="290" r:id="rId39"/>
    <p:sldId id="294" r:id="rId40"/>
    <p:sldId id="303" r:id="rId41"/>
  </p:sldIdLst>
  <p:sldSz cx="10079038" cy="7559675"/>
  <p:notesSz cx="7559675" cy="10691813"/>
  <p:defaultTextStyle>
    <a:defPPr>
      <a:defRPr lang="en-GB"/>
    </a:defPPr>
    <a:lvl1pPr algn="ctr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ctr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ctr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ctr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ctr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314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wards, James" userId="5952d168-ca7c-4fc9-b2d5-1c36a4041d20" providerId="ADAL" clId="{D3245593-C938-4CE5-BED2-A9EA4D7FB090}"/>
    <pc:docChg chg="undo custSel modSld modMainMaster">
      <pc:chgData name="Edwards, James" userId="5952d168-ca7c-4fc9-b2d5-1c36a4041d20" providerId="ADAL" clId="{D3245593-C938-4CE5-BED2-A9EA4D7FB090}" dt="2018-01-18T13:59:59.234" v="71" actId="255"/>
      <pc:docMkLst>
        <pc:docMk/>
      </pc:docMkLst>
      <pc:sldChg chg="addSp delSp modSp">
        <pc:chgData name="Edwards, James" userId="5952d168-ca7c-4fc9-b2d5-1c36a4041d20" providerId="ADAL" clId="{D3245593-C938-4CE5-BED2-A9EA4D7FB090}" dt="2018-01-18T13:59:59.234" v="71" actId="255"/>
        <pc:sldMkLst>
          <pc:docMk/>
          <pc:sldMk cId="0" sldId="256"/>
        </pc:sldMkLst>
        <pc:spChg chg="add del mod">
          <ac:chgData name="Edwards, James" userId="5952d168-ca7c-4fc9-b2d5-1c36a4041d20" providerId="ADAL" clId="{D3245593-C938-4CE5-BED2-A9EA4D7FB090}" dt="2018-01-18T13:56:34.546" v="4" actId="478"/>
          <ac:spMkLst>
            <pc:docMk/>
            <pc:sldMk cId="0" sldId="256"/>
            <ac:spMk id="3" creationId="{875A2B2D-3C88-4792-8EC5-DADA36A554E1}"/>
          </ac:spMkLst>
        </pc:spChg>
        <pc:spChg chg="mod">
          <ac:chgData name="Edwards, James" userId="5952d168-ca7c-4fc9-b2d5-1c36a4041d20" providerId="ADAL" clId="{D3245593-C938-4CE5-BED2-A9EA4D7FB090}" dt="2018-01-18T13:59:59.234" v="71" actId="255"/>
          <ac:spMkLst>
            <pc:docMk/>
            <pc:sldMk cId="0" sldId="256"/>
            <ac:spMk id="6" creationId="{00000000-0000-0000-0000-000000000000}"/>
          </ac:spMkLst>
        </pc:spChg>
        <pc:spChg chg="mod">
          <ac:chgData name="Edwards, James" userId="5952d168-ca7c-4fc9-b2d5-1c36a4041d20" providerId="ADAL" clId="{D3245593-C938-4CE5-BED2-A9EA4D7FB090}" dt="2018-01-18T13:59:59.226" v="68" actId="255"/>
          <ac:spMkLst>
            <pc:docMk/>
            <pc:sldMk cId="0" sldId="256"/>
            <ac:spMk id="8" creationId="{00000000-0000-0000-0000-000000000000}"/>
          </ac:spMkLst>
        </pc:spChg>
        <pc:spChg chg="del">
          <ac:chgData name="Edwards, James" userId="5952d168-ca7c-4fc9-b2d5-1c36a4041d20" providerId="ADAL" clId="{D3245593-C938-4CE5-BED2-A9EA4D7FB090}" dt="2018-01-18T13:56:29.905" v="3" actId="478"/>
          <ac:spMkLst>
            <pc:docMk/>
            <pc:sldMk cId="0" sldId="256"/>
            <ac:spMk id="9" creationId="{00000000-0000-0000-0000-000000000000}"/>
          </ac:spMkLst>
        </pc:spChg>
        <pc:picChg chg="del">
          <ac:chgData name="Edwards, James" userId="5952d168-ca7c-4fc9-b2d5-1c36a4041d20" providerId="ADAL" clId="{D3245593-C938-4CE5-BED2-A9EA4D7FB090}" dt="2018-01-18T13:56:35.538" v="5" actId="478"/>
          <ac:picMkLst>
            <pc:docMk/>
            <pc:sldMk cId="0" sldId="256"/>
            <ac:picMk id="4097" creationId="{00000000-0000-0000-0000-000000000000}"/>
          </ac:picMkLst>
        </pc:picChg>
      </pc:sldChg>
      <pc:sldChg chg="modSp">
        <pc:chgData name="Edwards, James" userId="5952d168-ca7c-4fc9-b2d5-1c36a4041d20" providerId="ADAL" clId="{D3245593-C938-4CE5-BED2-A9EA4D7FB090}" dt="2018-01-18T13:59:59.204" v="52" actId="255"/>
        <pc:sldMkLst>
          <pc:docMk/>
          <pc:sldMk cId="2210055822" sldId="263"/>
        </pc:sldMkLst>
        <pc:spChg chg="mod">
          <ac:chgData name="Edwards, James" userId="5952d168-ca7c-4fc9-b2d5-1c36a4041d20" providerId="ADAL" clId="{D3245593-C938-4CE5-BED2-A9EA4D7FB090}" dt="2018-01-18T13:59:59.204" v="52" actId="255"/>
          <ac:spMkLst>
            <pc:docMk/>
            <pc:sldMk cId="2210055822" sldId="263"/>
            <ac:spMk id="3" creationId="{00000000-0000-0000-0000-000000000000}"/>
          </ac:spMkLst>
        </pc:spChg>
      </pc:sldChg>
      <pc:sldChg chg="modSp">
        <pc:chgData name="Edwards, James" userId="5952d168-ca7c-4fc9-b2d5-1c36a4041d20" providerId="ADAL" clId="{D3245593-C938-4CE5-BED2-A9EA4D7FB090}" dt="2018-01-18T13:59:59.204" v="52" actId="255"/>
        <pc:sldMkLst>
          <pc:docMk/>
          <pc:sldMk cId="2516564017" sldId="265"/>
        </pc:sldMkLst>
        <pc:spChg chg="mod">
          <ac:chgData name="Edwards, James" userId="5952d168-ca7c-4fc9-b2d5-1c36a4041d20" providerId="ADAL" clId="{D3245593-C938-4CE5-BED2-A9EA4D7FB090}" dt="2018-01-18T13:59:59.204" v="52" actId="255"/>
          <ac:spMkLst>
            <pc:docMk/>
            <pc:sldMk cId="2516564017" sldId="265"/>
            <ac:spMk id="3" creationId="{00000000-0000-0000-0000-000000000000}"/>
          </ac:spMkLst>
        </pc:spChg>
      </pc:sldChg>
      <pc:sldChg chg="modSp">
        <pc:chgData name="Edwards, James" userId="5952d168-ca7c-4fc9-b2d5-1c36a4041d20" providerId="ADAL" clId="{D3245593-C938-4CE5-BED2-A9EA4D7FB090}" dt="2018-01-18T13:59:59.204" v="52" actId="255"/>
        <pc:sldMkLst>
          <pc:docMk/>
          <pc:sldMk cId="4066939185" sldId="275"/>
        </pc:sldMkLst>
        <pc:spChg chg="mod">
          <ac:chgData name="Edwards, James" userId="5952d168-ca7c-4fc9-b2d5-1c36a4041d20" providerId="ADAL" clId="{D3245593-C938-4CE5-BED2-A9EA4D7FB090}" dt="2018-01-18T13:59:59.204" v="52" actId="255"/>
          <ac:spMkLst>
            <pc:docMk/>
            <pc:sldMk cId="4066939185" sldId="275"/>
            <ac:spMk id="3" creationId="{00000000-0000-0000-0000-000000000000}"/>
          </ac:spMkLst>
        </pc:spChg>
      </pc:sldChg>
      <pc:sldChg chg="addSp delSp modSp">
        <pc:chgData name="Edwards, James" userId="5952d168-ca7c-4fc9-b2d5-1c36a4041d20" providerId="ADAL" clId="{D3245593-C938-4CE5-BED2-A9EA4D7FB090}" dt="2018-01-18T13:59:59.225" v="67" actId="255"/>
        <pc:sldMkLst>
          <pc:docMk/>
          <pc:sldMk cId="3448807548" sldId="285"/>
        </pc:sldMkLst>
        <pc:spChg chg="mod">
          <ac:chgData name="Edwards, James" userId="5952d168-ca7c-4fc9-b2d5-1c36a4041d20" providerId="ADAL" clId="{D3245593-C938-4CE5-BED2-A9EA4D7FB090}" dt="2018-01-18T13:59:59.218" v="61" actId="20577"/>
          <ac:spMkLst>
            <pc:docMk/>
            <pc:sldMk cId="3448807548" sldId="285"/>
            <ac:spMk id="2" creationId="{00000000-0000-0000-0000-000000000000}"/>
          </ac:spMkLst>
        </pc:spChg>
        <pc:spChg chg="add del mod">
          <ac:chgData name="Edwards, James" userId="5952d168-ca7c-4fc9-b2d5-1c36a4041d20" providerId="ADAL" clId="{D3245593-C938-4CE5-BED2-A9EA4D7FB090}" dt="2018-01-18T13:59:59.225" v="67" actId="255"/>
          <ac:spMkLst>
            <pc:docMk/>
            <pc:sldMk cId="3448807548" sldId="285"/>
            <ac:spMk id="3" creationId="{00000000-0000-0000-0000-000000000000}"/>
          </ac:spMkLst>
        </pc:spChg>
        <pc:spChg chg="add del mod">
          <ac:chgData name="Edwards, James" userId="5952d168-ca7c-4fc9-b2d5-1c36a4041d20" providerId="ADAL" clId="{D3245593-C938-4CE5-BED2-A9EA4D7FB090}" dt="2018-01-18T13:59:59.225" v="67" actId="255"/>
          <ac:spMkLst>
            <pc:docMk/>
            <pc:sldMk cId="3448807548" sldId="285"/>
            <ac:spMk id="4" creationId="{D16CE851-CC68-4904-8761-9F8F9F18B9FB}"/>
          </ac:spMkLst>
        </pc:spChg>
      </pc:sldChg>
      <pc:sldChg chg="modSp">
        <pc:chgData name="Edwards, James" userId="5952d168-ca7c-4fc9-b2d5-1c36a4041d20" providerId="ADAL" clId="{D3245593-C938-4CE5-BED2-A9EA4D7FB090}" dt="2018-01-18T13:59:59.204" v="52" actId="255"/>
        <pc:sldMkLst>
          <pc:docMk/>
          <pc:sldMk cId="2521549548" sldId="295"/>
        </pc:sldMkLst>
        <pc:spChg chg="mod">
          <ac:chgData name="Edwards, James" userId="5952d168-ca7c-4fc9-b2d5-1c36a4041d20" providerId="ADAL" clId="{D3245593-C938-4CE5-BED2-A9EA4D7FB090}" dt="2018-01-18T13:59:59.204" v="52" actId="255"/>
          <ac:spMkLst>
            <pc:docMk/>
            <pc:sldMk cId="2521549548" sldId="295"/>
            <ac:spMk id="3" creationId="{00000000-0000-0000-0000-000000000000}"/>
          </ac:spMkLst>
        </pc:spChg>
      </pc:sldChg>
    </pc:docChg>
  </pc:docChgLst>
  <pc:docChgLst>
    <pc:chgData name="Edwards, James" userId="5952d168-ca7c-4fc9-b2d5-1c36a4041d20" providerId="ADAL" clId="{CB052766-543A-4D24-8AA5-AFEF837EE929}"/>
    <pc:docChg chg="undo redo custSel addSld delSld modSld sldOrd delMainMaster modMainMaster">
      <pc:chgData name="Edwards, James" userId="5952d168-ca7c-4fc9-b2d5-1c36a4041d20" providerId="ADAL" clId="{CB052766-543A-4D24-8AA5-AFEF837EE929}" dt="2018-01-22T08:57:11.393" v="7922" actId="20577"/>
      <pc:docMkLst>
        <pc:docMk/>
      </pc:docMkLst>
      <pc:sldChg chg="delSp modSp">
        <pc:chgData name="Edwards, James" userId="5952d168-ca7c-4fc9-b2d5-1c36a4041d20" providerId="ADAL" clId="{CB052766-543A-4D24-8AA5-AFEF837EE929}" dt="2018-01-18T14:09:50.184" v="34" actId="20577"/>
        <pc:sldMkLst>
          <pc:docMk/>
          <pc:sldMk cId="0" sldId="256"/>
        </pc:sldMkLst>
        <pc:spChg chg="mod">
          <ac:chgData name="Edwards, James" userId="5952d168-ca7c-4fc9-b2d5-1c36a4041d20" providerId="ADAL" clId="{CB052766-543A-4D24-8AA5-AFEF837EE929}" dt="2018-01-18T14:09:47.333" v="33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Edwards, James" userId="5952d168-ca7c-4fc9-b2d5-1c36a4041d20" providerId="ADAL" clId="{CB052766-543A-4D24-8AA5-AFEF837EE929}" dt="2018-01-18T14:09:50.184" v="34" actId="20577"/>
          <ac:spMkLst>
            <pc:docMk/>
            <pc:sldMk cId="0" sldId="256"/>
            <ac:spMk id="8" creationId="{00000000-0000-0000-0000-000000000000}"/>
          </ac:spMkLst>
        </pc:spChg>
        <pc:spChg chg="del mod">
          <ac:chgData name="Edwards, James" userId="5952d168-ca7c-4fc9-b2d5-1c36a4041d20" providerId="ADAL" clId="{CB052766-543A-4D24-8AA5-AFEF837EE929}" dt="2018-01-18T14:09:42.715" v="32" actId="478"/>
          <ac:spMkLst>
            <pc:docMk/>
            <pc:sldMk cId="0" sldId="256"/>
            <ac:spMk id="9" creationId="{00000000-0000-0000-0000-000000000000}"/>
          </ac:spMkLst>
        </pc:spChg>
        <pc:picChg chg="del mod">
          <ac:chgData name="Edwards, James" userId="5952d168-ca7c-4fc9-b2d5-1c36a4041d20" providerId="ADAL" clId="{CB052766-543A-4D24-8AA5-AFEF837EE929}" dt="2018-01-18T14:09:27.627" v="26" actId="478"/>
          <ac:picMkLst>
            <pc:docMk/>
            <pc:sldMk cId="0" sldId="256"/>
            <ac:picMk id="4097" creationId="{00000000-0000-0000-0000-000000000000}"/>
          </ac:picMkLst>
        </pc:picChg>
      </pc:sldChg>
      <pc:sldChg chg="modSp">
        <pc:chgData name="Edwards, James" userId="5952d168-ca7c-4fc9-b2d5-1c36a4041d20" providerId="ADAL" clId="{CB052766-543A-4D24-8AA5-AFEF837EE929}" dt="2018-01-19T10:05:16.803" v="5664" actId="255"/>
        <pc:sldMkLst>
          <pc:docMk/>
          <pc:sldMk cId="993954492" sldId="257"/>
        </pc:sldMkLst>
        <pc:spChg chg="mod">
          <ac:chgData name="Edwards, James" userId="5952d168-ca7c-4fc9-b2d5-1c36a4041d20" providerId="ADAL" clId="{CB052766-543A-4D24-8AA5-AFEF837EE929}" dt="2018-01-19T10:05:16.803" v="5664" actId="255"/>
          <ac:spMkLst>
            <pc:docMk/>
            <pc:sldMk cId="993954492" sldId="257"/>
            <ac:spMk id="4" creationId="{00000000-0000-0000-0000-000000000000}"/>
          </ac:spMkLst>
        </pc:spChg>
      </pc:sldChg>
      <pc:sldChg chg="modSp">
        <pc:chgData name="Edwards, James" userId="5952d168-ca7c-4fc9-b2d5-1c36a4041d20" providerId="ADAL" clId="{CB052766-543A-4D24-8AA5-AFEF837EE929}" dt="2018-01-19T14:25:07.060" v="7238" actId="6549"/>
        <pc:sldMkLst>
          <pc:docMk/>
          <pc:sldMk cId="3394901109" sldId="258"/>
        </pc:sldMkLst>
        <pc:spChg chg="mod">
          <ac:chgData name="Edwards, James" userId="5952d168-ca7c-4fc9-b2d5-1c36a4041d20" providerId="ADAL" clId="{CB052766-543A-4D24-8AA5-AFEF837EE929}" dt="2018-01-18T14:11:21.206" v="78" actId="20577"/>
          <ac:spMkLst>
            <pc:docMk/>
            <pc:sldMk cId="3394901109" sldId="258"/>
            <ac:spMk id="2" creationId="{00000000-0000-0000-0000-000000000000}"/>
          </ac:spMkLst>
        </pc:spChg>
        <pc:spChg chg="mod">
          <ac:chgData name="Edwards, James" userId="5952d168-ca7c-4fc9-b2d5-1c36a4041d20" providerId="ADAL" clId="{CB052766-543A-4D24-8AA5-AFEF837EE929}" dt="2018-01-19T14:25:07.060" v="7238" actId="6549"/>
          <ac:spMkLst>
            <pc:docMk/>
            <pc:sldMk cId="3394901109" sldId="258"/>
            <ac:spMk id="3" creationId="{00000000-0000-0000-0000-000000000000}"/>
          </ac:spMkLst>
        </pc:spChg>
      </pc:sldChg>
      <pc:sldChg chg="modSp">
        <pc:chgData name="Edwards, James" userId="5952d168-ca7c-4fc9-b2d5-1c36a4041d20" providerId="ADAL" clId="{CB052766-543A-4D24-8AA5-AFEF837EE929}" dt="2018-01-19T10:09:36.690" v="5814" actId="20577"/>
        <pc:sldMkLst>
          <pc:docMk/>
          <pc:sldMk cId="3497458552" sldId="259"/>
        </pc:sldMkLst>
        <pc:spChg chg="mod">
          <ac:chgData name="Edwards, James" userId="5952d168-ca7c-4fc9-b2d5-1c36a4041d20" providerId="ADAL" clId="{CB052766-543A-4D24-8AA5-AFEF837EE929}" dt="2018-01-18T14:10:54.087" v="58" actId="20577"/>
          <ac:spMkLst>
            <pc:docMk/>
            <pc:sldMk cId="3497458552" sldId="259"/>
            <ac:spMk id="2" creationId="{00000000-0000-0000-0000-000000000000}"/>
          </ac:spMkLst>
        </pc:spChg>
        <pc:spChg chg="mod">
          <ac:chgData name="Edwards, James" userId="5952d168-ca7c-4fc9-b2d5-1c36a4041d20" providerId="ADAL" clId="{CB052766-543A-4D24-8AA5-AFEF837EE929}" dt="2018-01-19T10:09:36.690" v="5814" actId="20577"/>
          <ac:spMkLst>
            <pc:docMk/>
            <pc:sldMk cId="3497458552" sldId="259"/>
            <ac:spMk id="3" creationId="{00000000-0000-0000-0000-000000000000}"/>
          </ac:spMkLst>
        </pc:spChg>
      </pc:sldChg>
      <pc:sldChg chg="modSp">
        <pc:chgData name="Edwards, James" userId="5952d168-ca7c-4fc9-b2d5-1c36a4041d20" providerId="ADAL" clId="{CB052766-543A-4D24-8AA5-AFEF837EE929}" dt="2018-01-19T10:23:53.095" v="6039" actId="20577"/>
        <pc:sldMkLst>
          <pc:docMk/>
          <pc:sldMk cId="1021284717" sldId="260"/>
        </pc:sldMkLst>
        <pc:spChg chg="mod">
          <ac:chgData name="Edwards, James" userId="5952d168-ca7c-4fc9-b2d5-1c36a4041d20" providerId="ADAL" clId="{CB052766-543A-4D24-8AA5-AFEF837EE929}" dt="2018-01-18T14:10:50.720" v="56" actId="20577"/>
          <ac:spMkLst>
            <pc:docMk/>
            <pc:sldMk cId="1021284717" sldId="260"/>
            <ac:spMk id="2" creationId="{00000000-0000-0000-0000-000000000000}"/>
          </ac:spMkLst>
        </pc:spChg>
        <pc:spChg chg="mod">
          <ac:chgData name="Edwards, James" userId="5952d168-ca7c-4fc9-b2d5-1c36a4041d20" providerId="ADAL" clId="{CB052766-543A-4D24-8AA5-AFEF837EE929}" dt="2018-01-19T10:23:53.095" v="6039" actId="20577"/>
          <ac:spMkLst>
            <pc:docMk/>
            <pc:sldMk cId="1021284717" sldId="260"/>
            <ac:spMk id="3" creationId="{00000000-0000-0000-0000-000000000000}"/>
          </ac:spMkLst>
        </pc:spChg>
      </pc:sldChg>
      <pc:sldChg chg="modSp">
        <pc:chgData name="Edwards, James" userId="5952d168-ca7c-4fc9-b2d5-1c36a4041d20" providerId="ADAL" clId="{CB052766-543A-4D24-8AA5-AFEF837EE929}" dt="2018-01-19T10:40:04.823" v="6097" actId="20577"/>
        <pc:sldMkLst>
          <pc:docMk/>
          <pc:sldMk cId="2667965352" sldId="262"/>
        </pc:sldMkLst>
        <pc:spChg chg="mod">
          <ac:chgData name="Edwards, James" userId="5952d168-ca7c-4fc9-b2d5-1c36a4041d20" providerId="ADAL" clId="{CB052766-543A-4D24-8AA5-AFEF837EE929}" dt="2018-01-19T10:40:04.823" v="6097" actId="20577"/>
          <ac:spMkLst>
            <pc:docMk/>
            <pc:sldMk cId="2667965352" sldId="262"/>
            <ac:spMk id="2" creationId="{00000000-0000-0000-0000-000000000000}"/>
          </ac:spMkLst>
        </pc:spChg>
        <pc:spChg chg="mod">
          <ac:chgData name="Edwards, James" userId="5952d168-ca7c-4fc9-b2d5-1c36a4041d20" providerId="ADAL" clId="{CB052766-543A-4D24-8AA5-AFEF837EE929}" dt="2018-01-19T10:27:08.241" v="6095" actId="20577"/>
          <ac:spMkLst>
            <pc:docMk/>
            <pc:sldMk cId="2667965352" sldId="262"/>
            <ac:spMk id="3" creationId="{00000000-0000-0000-0000-000000000000}"/>
          </ac:spMkLst>
        </pc:spChg>
      </pc:sldChg>
      <pc:sldChg chg="modSp">
        <pc:chgData name="Edwards, James" userId="5952d168-ca7c-4fc9-b2d5-1c36a4041d20" providerId="ADAL" clId="{CB052766-543A-4D24-8AA5-AFEF837EE929}" dt="2018-01-19T13:53:32.835" v="7021" actId="20577"/>
        <pc:sldMkLst>
          <pc:docMk/>
          <pc:sldMk cId="2210055822" sldId="263"/>
        </pc:sldMkLst>
        <pc:spChg chg="mod">
          <ac:chgData name="Edwards, James" userId="5952d168-ca7c-4fc9-b2d5-1c36a4041d20" providerId="ADAL" clId="{CB052766-543A-4D24-8AA5-AFEF837EE929}" dt="2018-01-18T14:11:07.640" v="70" actId="20577"/>
          <ac:spMkLst>
            <pc:docMk/>
            <pc:sldMk cId="2210055822" sldId="263"/>
            <ac:spMk id="2" creationId="{00000000-0000-0000-0000-000000000000}"/>
          </ac:spMkLst>
        </pc:spChg>
        <pc:spChg chg="mod">
          <ac:chgData name="Edwards, James" userId="5952d168-ca7c-4fc9-b2d5-1c36a4041d20" providerId="ADAL" clId="{CB052766-543A-4D24-8AA5-AFEF837EE929}" dt="2018-01-19T13:53:32.835" v="7021" actId="20577"/>
          <ac:spMkLst>
            <pc:docMk/>
            <pc:sldMk cId="2210055822" sldId="263"/>
            <ac:spMk id="3" creationId="{00000000-0000-0000-0000-000000000000}"/>
          </ac:spMkLst>
        </pc:spChg>
      </pc:sldChg>
      <pc:sldChg chg="modSp">
        <pc:chgData name="Edwards, James" userId="5952d168-ca7c-4fc9-b2d5-1c36a4041d20" providerId="ADAL" clId="{CB052766-543A-4D24-8AA5-AFEF837EE929}" dt="2018-01-19T10:11:43.735" v="5915" actId="20577"/>
        <pc:sldMkLst>
          <pc:docMk/>
          <pc:sldMk cId="2516564017" sldId="265"/>
        </pc:sldMkLst>
        <pc:spChg chg="mod">
          <ac:chgData name="Edwards, James" userId="5952d168-ca7c-4fc9-b2d5-1c36a4041d20" providerId="ADAL" clId="{CB052766-543A-4D24-8AA5-AFEF837EE929}" dt="2018-01-18T14:10:57.617" v="62" actId="20577"/>
          <ac:spMkLst>
            <pc:docMk/>
            <pc:sldMk cId="2516564017" sldId="265"/>
            <ac:spMk id="2" creationId="{00000000-0000-0000-0000-000000000000}"/>
          </ac:spMkLst>
        </pc:spChg>
        <pc:spChg chg="mod">
          <ac:chgData name="Edwards, James" userId="5952d168-ca7c-4fc9-b2d5-1c36a4041d20" providerId="ADAL" clId="{CB052766-543A-4D24-8AA5-AFEF837EE929}" dt="2018-01-19T10:11:43.735" v="5915" actId="20577"/>
          <ac:spMkLst>
            <pc:docMk/>
            <pc:sldMk cId="2516564017" sldId="265"/>
            <ac:spMk id="3" creationId="{00000000-0000-0000-0000-000000000000}"/>
          </ac:spMkLst>
        </pc:spChg>
      </pc:sldChg>
      <pc:sldChg chg="modSp modTransition">
        <pc:chgData name="Edwards, James" userId="5952d168-ca7c-4fc9-b2d5-1c36a4041d20" providerId="ADAL" clId="{CB052766-543A-4D24-8AA5-AFEF837EE929}" dt="2018-01-19T13:29:23.920" v="6800" actId="20577"/>
        <pc:sldMkLst>
          <pc:docMk/>
          <pc:sldMk cId="2867970229" sldId="267"/>
        </pc:sldMkLst>
        <pc:spChg chg="mod">
          <ac:chgData name="Edwards, James" userId="5952d168-ca7c-4fc9-b2d5-1c36a4041d20" providerId="ADAL" clId="{CB052766-543A-4D24-8AA5-AFEF837EE929}" dt="2018-01-19T13:29:23.920" v="6800" actId="20577"/>
          <ac:spMkLst>
            <pc:docMk/>
            <pc:sldMk cId="2867970229" sldId="267"/>
            <ac:spMk id="2" creationId="{00000000-0000-0000-0000-000000000000}"/>
          </ac:spMkLst>
        </pc:spChg>
        <pc:spChg chg="mod">
          <ac:chgData name="Edwards, James" userId="5952d168-ca7c-4fc9-b2d5-1c36a4041d20" providerId="ADAL" clId="{CB052766-543A-4D24-8AA5-AFEF837EE929}" dt="2018-01-19T09:13:43.936" v="5301" actId="20577"/>
          <ac:spMkLst>
            <pc:docMk/>
            <pc:sldMk cId="2867970229" sldId="267"/>
            <ac:spMk id="3" creationId="{00000000-0000-0000-0000-000000000000}"/>
          </ac:spMkLst>
        </pc:spChg>
      </pc:sldChg>
      <pc:sldChg chg="modSp modTransition">
        <pc:chgData name="Edwards, James" userId="5952d168-ca7c-4fc9-b2d5-1c36a4041d20" providerId="ADAL" clId="{CB052766-543A-4D24-8AA5-AFEF837EE929}" dt="2018-01-19T13:27:23.361" v="6678" actId="20577"/>
        <pc:sldMkLst>
          <pc:docMk/>
          <pc:sldMk cId="3984031788" sldId="268"/>
        </pc:sldMkLst>
        <pc:spChg chg="mod">
          <ac:chgData name="Edwards, James" userId="5952d168-ca7c-4fc9-b2d5-1c36a4041d20" providerId="ADAL" clId="{CB052766-543A-4D24-8AA5-AFEF837EE929}" dt="2018-01-18T14:12:23.479" v="111" actId="20577"/>
          <ac:spMkLst>
            <pc:docMk/>
            <pc:sldMk cId="3984031788" sldId="268"/>
            <ac:spMk id="2" creationId="{00000000-0000-0000-0000-000000000000}"/>
          </ac:spMkLst>
        </pc:spChg>
        <pc:spChg chg="mod">
          <ac:chgData name="Edwards, James" userId="5952d168-ca7c-4fc9-b2d5-1c36a4041d20" providerId="ADAL" clId="{CB052766-543A-4D24-8AA5-AFEF837EE929}" dt="2018-01-18T16:11:48.574" v="908" actId="20577"/>
          <ac:spMkLst>
            <pc:docMk/>
            <pc:sldMk cId="3984031788" sldId="268"/>
            <ac:spMk id="3" creationId="{00000000-0000-0000-0000-000000000000}"/>
          </ac:spMkLst>
        </pc:spChg>
      </pc:sldChg>
      <pc:sldChg chg="modSp modTransition">
        <pc:chgData name="Edwards, James" userId="5952d168-ca7c-4fc9-b2d5-1c36a4041d20" providerId="ADAL" clId="{CB052766-543A-4D24-8AA5-AFEF837EE929}" dt="2018-01-19T13:27:23.361" v="6678" actId="20577"/>
        <pc:sldMkLst>
          <pc:docMk/>
          <pc:sldMk cId="2772627836" sldId="270"/>
        </pc:sldMkLst>
        <pc:spChg chg="mod">
          <ac:chgData name="Edwards, James" userId="5952d168-ca7c-4fc9-b2d5-1c36a4041d20" providerId="ADAL" clId="{CB052766-543A-4D24-8AA5-AFEF837EE929}" dt="2018-01-18T14:13:15.995" v="124" actId="20577"/>
          <ac:spMkLst>
            <pc:docMk/>
            <pc:sldMk cId="2772627836" sldId="270"/>
            <ac:spMk id="2" creationId="{00000000-0000-0000-0000-000000000000}"/>
          </ac:spMkLst>
        </pc:spChg>
        <pc:spChg chg="mod">
          <ac:chgData name="Edwards, James" userId="5952d168-ca7c-4fc9-b2d5-1c36a4041d20" providerId="ADAL" clId="{CB052766-543A-4D24-8AA5-AFEF837EE929}" dt="2018-01-19T09:00:49.423" v="4975" actId="6549"/>
          <ac:spMkLst>
            <pc:docMk/>
            <pc:sldMk cId="2772627836" sldId="270"/>
            <ac:spMk id="3" creationId="{00000000-0000-0000-0000-000000000000}"/>
          </ac:spMkLst>
        </pc:spChg>
      </pc:sldChg>
      <pc:sldChg chg="modSp modTransition">
        <pc:chgData name="Edwards, James" userId="5952d168-ca7c-4fc9-b2d5-1c36a4041d20" providerId="ADAL" clId="{CB052766-543A-4D24-8AA5-AFEF837EE929}" dt="2018-01-19T13:27:23.361" v="6678" actId="20577"/>
        <pc:sldMkLst>
          <pc:docMk/>
          <pc:sldMk cId="1791291903" sldId="271"/>
        </pc:sldMkLst>
        <pc:spChg chg="mod">
          <ac:chgData name="Edwards, James" userId="5952d168-ca7c-4fc9-b2d5-1c36a4041d20" providerId="ADAL" clId="{CB052766-543A-4D24-8AA5-AFEF837EE929}" dt="2018-01-18T14:12:18.370" v="107" actId="20577"/>
          <ac:spMkLst>
            <pc:docMk/>
            <pc:sldMk cId="1791291903" sldId="271"/>
            <ac:spMk id="2" creationId="{00000000-0000-0000-0000-000000000000}"/>
          </ac:spMkLst>
        </pc:spChg>
        <pc:spChg chg="mod">
          <ac:chgData name="Edwards, James" userId="5952d168-ca7c-4fc9-b2d5-1c36a4041d20" providerId="ADAL" clId="{CB052766-543A-4D24-8AA5-AFEF837EE929}" dt="2018-01-18T15:13:19.378" v="444" actId="255"/>
          <ac:spMkLst>
            <pc:docMk/>
            <pc:sldMk cId="1791291903" sldId="271"/>
            <ac:spMk id="3" creationId="{00000000-0000-0000-0000-000000000000}"/>
          </ac:spMkLst>
        </pc:spChg>
      </pc:sldChg>
      <pc:sldChg chg="addSp delSp modSp modTransition">
        <pc:chgData name="Edwards, James" userId="5952d168-ca7c-4fc9-b2d5-1c36a4041d20" providerId="ADAL" clId="{CB052766-543A-4D24-8AA5-AFEF837EE929}" dt="2018-01-19T13:27:23.361" v="6678" actId="20577"/>
        <pc:sldMkLst>
          <pc:docMk/>
          <pc:sldMk cId="1338416657" sldId="272"/>
        </pc:sldMkLst>
        <pc:spChg chg="mod">
          <ac:chgData name="Edwards, James" userId="5952d168-ca7c-4fc9-b2d5-1c36a4041d20" providerId="ADAL" clId="{CB052766-543A-4D24-8AA5-AFEF837EE929}" dt="2018-01-19T08:28:07.555" v="3777" actId="20577"/>
          <ac:spMkLst>
            <pc:docMk/>
            <pc:sldMk cId="1338416657" sldId="272"/>
            <ac:spMk id="2" creationId="{00000000-0000-0000-0000-000000000000}"/>
          </ac:spMkLst>
        </pc:spChg>
        <pc:spChg chg="mod">
          <ac:chgData name="Edwards, James" userId="5952d168-ca7c-4fc9-b2d5-1c36a4041d20" providerId="ADAL" clId="{CB052766-543A-4D24-8AA5-AFEF837EE929}" dt="2018-01-18T15:31:17.220" v="535" actId="20577"/>
          <ac:spMkLst>
            <pc:docMk/>
            <pc:sldMk cId="1338416657" sldId="272"/>
            <ac:spMk id="3" creationId="{00000000-0000-0000-0000-000000000000}"/>
          </ac:spMkLst>
        </pc:spChg>
        <pc:spChg chg="add del">
          <ac:chgData name="Edwards, James" userId="5952d168-ca7c-4fc9-b2d5-1c36a4041d20" providerId="ADAL" clId="{CB052766-543A-4D24-8AA5-AFEF837EE929}" dt="2018-01-18T15:30:44.549" v="485" actId="20577"/>
          <ac:spMkLst>
            <pc:docMk/>
            <pc:sldMk cId="1338416657" sldId="272"/>
            <ac:spMk id="4" creationId="{E491AACC-C772-42B6-A9A1-4743BC55CB14}"/>
          </ac:spMkLst>
        </pc:spChg>
      </pc:sldChg>
      <pc:sldChg chg="modSp modTransition">
        <pc:chgData name="Edwards, James" userId="5952d168-ca7c-4fc9-b2d5-1c36a4041d20" providerId="ADAL" clId="{CB052766-543A-4D24-8AA5-AFEF837EE929}" dt="2018-01-19T13:29:43.313" v="6817" actId="20577"/>
        <pc:sldMkLst>
          <pc:docMk/>
          <pc:sldMk cId="3673221564" sldId="273"/>
        </pc:sldMkLst>
        <pc:spChg chg="mod">
          <ac:chgData name="Edwards, James" userId="5952d168-ca7c-4fc9-b2d5-1c36a4041d20" providerId="ADAL" clId="{CB052766-543A-4D24-8AA5-AFEF837EE929}" dt="2018-01-19T13:29:43.313" v="6817" actId="20577"/>
          <ac:spMkLst>
            <pc:docMk/>
            <pc:sldMk cId="3673221564" sldId="273"/>
            <ac:spMk id="2" creationId="{00000000-0000-0000-0000-000000000000}"/>
          </ac:spMkLst>
        </pc:spChg>
        <pc:spChg chg="mod">
          <ac:chgData name="Edwards, James" userId="5952d168-ca7c-4fc9-b2d5-1c36a4041d20" providerId="ADAL" clId="{CB052766-543A-4D24-8AA5-AFEF837EE929}" dt="2018-01-19T09:13:38.222" v="5296" actId="313"/>
          <ac:spMkLst>
            <pc:docMk/>
            <pc:sldMk cId="3673221564" sldId="273"/>
            <ac:spMk id="3" creationId="{00000000-0000-0000-0000-000000000000}"/>
          </ac:spMkLst>
        </pc:spChg>
      </pc:sldChg>
      <pc:sldChg chg="modSp">
        <pc:chgData name="Edwards, James" userId="5952d168-ca7c-4fc9-b2d5-1c36a4041d20" providerId="ADAL" clId="{CB052766-543A-4D24-8AA5-AFEF837EE929}" dt="2018-01-19T09:59:02.964" v="5657" actId="20577"/>
        <pc:sldMkLst>
          <pc:docMk/>
          <pc:sldMk cId="2950072544" sldId="274"/>
        </pc:sldMkLst>
        <pc:spChg chg="mod">
          <ac:chgData name="Edwards, James" userId="5952d168-ca7c-4fc9-b2d5-1c36a4041d20" providerId="ADAL" clId="{CB052766-543A-4D24-8AA5-AFEF837EE929}" dt="2018-01-19T09:59:02.964" v="5657" actId="20577"/>
          <ac:spMkLst>
            <pc:docMk/>
            <pc:sldMk cId="2950072544" sldId="274"/>
            <ac:spMk id="3" creationId="{00000000-0000-0000-0000-000000000000}"/>
          </ac:spMkLst>
        </pc:spChg>
      </pc:sldChg>
      <pc:sldChg chg="modSp">
        <pc:chgData name="Edwards, James" userId="5952d168-ca7c-4fc9-b2d5-1c36a4041d20" providerId="ADAL" clId="{CB052766-543A-4D24-8AA5-AFEF837EE929}" dt="2018-01-19T13:38:03.882" v="6981" actId="20577"/>
        <pc:sldMkLst>
          <pc:docMk/>
          <pc:sldMk cId="4066939185" sldId="275"/>
        </pc:sldMkLst>
        <pc:spChg chg="mod">
          <ac:chgData name="Edwards, James" userId="5952d168-ca7c-4fc9-b2d5-1c36a4041d20" providerId="ADAL" clId="{CB052766-543A-4D24-8AA5-AFEF837EE929}" dt="2018-01-19T13:38:03.882" v="6981" actId="20577"/>
          <ac:spMkLst>
            <pc:docMk/>
            <pc:sldMk cId="4066939185" sldId="275"/>
            <ac:spMk id="3" creationId="{00000000-0000-0000-0000-000000000000}"/>
          </ac:spMkLst>
        </pc:spChg>
      </pc:sldChg>
      <pc:sldChg chg="modSp">
        <pc:chgData name="Edwards, James" userId="5952d168-ca7c-4fc9-b2d5-1c36a4041d20" providerId="ADAL" clId="{CB052766-543A-4D24-8AA5-AFEF837EE929}" dt="2018-01-19T10:24:53.238" v="6076" actId="20577"/>
        <pc:sldMkLst>
          <pc:docMk/>
          <pc:sldMk cId="1371716758" sldId="277"/>
        </pc:sldMkLst>
        <pc:spChg chg="mod">
          <ac:chgData name="Edwards, James" userId="5952d168-ca7c-4fc9-b2d5-1c36a4041d20" providerId="ADAL" clId="{CB052766-543A-4D24-8AA5-AFEF837EE929}" dt="2018-01-18T14:11:00.760" v="65" actId="20577"/>
          <ac:spMkLst>
            <pc:docMk/>
            <pc:sldMk cId="1371716758" sldId="277"/>
            <ac:spMk id="2" creationId="{00000000-0000-0000-0000-000000000000}"/>
          </ac:spMkLst>
        </pc:spChg>
        <pc:spChg chg="mod">
          <ac:chgData name="Edwards, James" userId="5952d168-ca7c-4fc9-b2d5-1c36a4041d20" providerId="ADAL" clId="{CB052766-543A-4D24-8AA5-AFEF837EE929}" dt="2018-01-19T10:24:53.238" v="6076" actId="20577"/>
          <ac:spMkLst>
            <pc:docMk/>
            <pc:sldMk cId="1371716758" sldId="277"/>
            <ac:spMk id="3" creationId="{00000000-0000-0000-0000-000000000000}"/>
          </ac:spMkLst>
        </pc:spChg>
      </pc:sldChg>
      <pc:sldChg chg="modSp modTransition">
        <pc:chgData name="Edwards, James" userId="5952d168-ca7c-4fc9-b2d5-1c36a4041d20" providerId="ADAL" clId="{CB052766-543A-4D24-8AA5-AFEF837EE929}" dt="2018-01-19T13:27:23.361" v="6678" actId="20577"/>
        <pc:sldMkLst>
          <pc:docMk/>
          <pc:sldMk cId="4079658361" sldId="281"/>
        </pc:sldMkLst>
        <pc:spChg chg="mod">
          <ac:chgData name="Edwards, James" userId="5952d168-ca7c-4fc9-b2d5-1c36a4041d20" providerId="ADAL" clId="{CB052766-543A-4D24-8AA5-AFEF837EE929}" dt="2018-01-18T14:16:05.546" v="139" actId="20577"/>
          <ac:spMkLst>
            <pc:docMk/>
            <pc:sldMk cId="4079658361" sldId="281"/>
            <ac:spMk id="2" creationId="{00000000-0000-0000-0000-000000000000}"/>
          </ac:spMkLst>
        </pc:spChg>
        <pc:spChg chg="mod">
          <ac:chgData name="Edwards, James" userId="5952d168-ca7c-4fc9-b2d5-1c36a4041d20" providerId="ADAL" clId="{CB052766-543A-4D24-8AA5-AFEF837EE929}" dt="2018-01-19T09:25:17.518" v="5579" actId="20577"/>
          <ac:spMkLst>
            <pc:docMk/>
            <pc:sldMk cId="4079658361" sldId="281"/>
            <ac:spMk id="3" creationId="{00000000-0000-0000-0000-000000000000}"/>
          </ac:spMkLst>
        </pc:spChg>
      </pc:sldChg>
      <pc:sldChg chg="modSp modTransition">
        <pc:chgData name="Edwards, James" userId="5952d168-ca7c-4fc9-b2d5-1c36a4041d20" providerId="ADAL" clId="{CB052766-543A-4D24-8AA5-AFEF837EE929}" dt="2018-01-19T14:33:26.080" v="7281" actId="20577"/>
        <pc:sldMkLst>
          <pc:docMk/>
          <pc:sldMk cId="1855713104" sldId="282"/>
        </pc:sldMkLst>
        <pc:spChg chg="mod">
          <ac:chgData name="Edwards, James" userId="5952d168-ca7c-4fc9-b2d5-1c36a4041d20" providerId="ADAL" clId="{CB052766-543A-4D24-8AA5-AFEF837EE929}" dt="2018-01-19T13:28:26.105" v="6783" actId="20577"/>
          <ac:spMkLst>
            <pc:docMk/>
            <pc:sldMk cId="1855713104" sldId="282"/>
            <ac:spMk id="2" creationId="{00000000-0000-0000-0000-000000000000}"/>
          </ac:spMkLst>
        </pc:spChg>
        <pc:spChg chg="mod">
          <ac:chgData name="Edwards, James" userId="5952d168-ca7c-4fc9-b2d5-1c36a4041d20" providerId="ADAL" clId="{CB052766-543A-4D24-8AA5-AFEF837EE929}" dt="2018-01-19T14:33:26.080" v="7281" actId="20577"/>
          <ac:spMkLst>
            <pc:docMk/>
            <pc:sldMk cId="1855713104" sldId="282"/>
            <ac:spMk id="3" creationId="{00000000-0000-0000-0000-000000000000}"/>
          </ac:spMkLst>
        </pc:spChg>
      </pc:sldChg>
      <pc:sldChg chg="modSp">
        <pc:chgData name="Edwards, James" userId="5952d168-ca7c-4fc9-b2d5-1c36a4041d20" providerId="ADAL" clId="{CB052766-543A-4D24-8AA5-AFEF837EE929}" dt="2018-01-19T13:56:39.449" v="7085" actId="20577"/>
        <pc:sldMkLst>
          <pc:docMk/>
          <pc:sldMk cId="3942112463" sldId="283"/>
        </pc:sldMkLst>
        <pc:spChg chg="mod">
          <ac:chgData name="Edwards, James" userId="5952d168-ca7c-4fc9-b2d5-1c36a4041d20" providerId="ADAL" clId="{CB052766-543A-4D24-8AA5-AFEF837EE929}" dt="2018-01-18T14:11:15.161" v="76" actId="20577"/>
          <ac:spMkLst>
            <pc:docMk/>
            <pc:sldMk cId="3942112463" sldId="283"/>
            <ac:spMk id="2" creationId="{00000000-0000-0000-0000-000000000000}"/>
          </ac:spMkLst>
        </pc:spChg>
        <pc:spChg chg="mod">
          <ac:chgData name="Edwards, James" userId="5952d168-ca7c-4fc9-b2d5-1c36a4041d20" providerId="ADAL" clId="{CB052766-543A-4D24-8AA5-AFEF837EE929}" dt="2018-01-19T13:56:39.449" v="7085" actId="20577"/>
          <ac:spMkLst>
            <pc:docMk/>
            <pc:sldMk cId="3942112463" sldId="283"/>
            <ac:spMk id="3" creationId="{00000000-0000-0000-0000-000000000000}"/>
          </ac:spMkLst>
        </pc:spChg>
      </pc:sldChg>
      <pc:sldChg chg="modSp">
        <pc:chgData name="Edwards, James" userId="5952d168-ca7c-4fc9-b2d5-1c36a4041d20" providerId="ADAL" clId="{CB052766-543A-4D24-8AA5-AFEF837EE929}" dt="2018-01-19T14:00:24.669" v="7236" actId="20577"/>
        <pc:sldMkLst>
          <pc:docMk/>
          <pc:sldMk cId="2488494334" sldId="284"/>
        </pc:sldMkLst>
        <pc:spChg chg="mod">
          <ac:chgData name="Edwards, James" userId="5952d168-ca7c-4fc9-b2d5-1c36a4041d20" providerId="ADAL" clId="{CB052766-543A-4D24-8AA5-AFEF837EE929}" dt="2018-01-19T14:00:24.669" v="7236" actId="20577"/>
          <ac:spMkLst>
            <pc:docMk/>
            <pc:sldMk cId="2488494334" sldId="284"/>
            <ac:spMk id="3" creationId="{00000000-0000-0000-0000-000000000000}"/>
          </ac:spMkLst>
        </pc:spChg>
      </pc:sldChg>
      <pc:sldChg chg="delSp modSp">
        <pc:chgData name="Edwards, James" userId="5952d168-ca7c-4fc9-b2d5-1c36a4041d20" providerId="ADAL" clId="{CB052766-543A-4D24-8AA5-AFEF837EE929}" dt="2018-01-19T08:27:27.132" v="3732" actId="20577"/>
        <pc:sldMkLst>
          <pc:docMk/>
          <pc:sldMk cId="3448807548" sldId="285"/>
        </pc:sldMkLst>
        <pc:spChg chg="mod">
          <ac:chgData name="Edwards, James" userId="5952d168-ca7c-4fc9-b2d5-1c36a4041d20" providerId="ADAL" clId="{CB052766-543A-4D24-8AA5-AFEF837EE929}" dt="2018-01-19T08:27:27.132" v="3732" actId="20577"/>
          <ac:spMkLst>
            <pc:docMk/>
            <pc:sldMk cId="3448807548" sldId="285"/>
            <ac:spMk id="2" creationId="{00000000-0000-0000-0000-000000000000}"/>
          </ac:spMkLst>
        </pc:spChg>
        <pc:spChg chg="del mod">
          <ac:chgData name="Edwards, James" userId="5952d168-ca7c-4fc9-b2d5-1c36a4041d20" providerId="ADAL" clId="{CB052766-543A-4D24-8AA5-AFEF837EE929}" dt="2018-01-18T14:10:24.417" v="42" actId="478"/>
          <ac:spMkLst>
            <pc:docMk/>
            <pc:sldMk cId="3448807548" sldId="285"/>
            <ac:spMk id="3" creationId="{00000000-0000-0000-0000-000000000000}"/>
          </ac:spMkLst>
        </pc:spChg>
      </pc:sldChg>
      <pc:sldChg chg="addSp delSp modSp modTransition">
        <pc:chgData name="Edwards, James" userId="5952d168-ca7c-4fc9-b2d5-1c36a4041d20" providerId="ADAL" clId="{CB052766-543A-4D24-8AA5-AFEF837EE929}" dt="2018-01-19T13:27:23.361" v="6678" actId="20577"/>
        <pc:sldMkLst>
          <pc:docMk/>
          <pc:sldMk cId="4147201955" sldId="286"/>
        </pc:sldMkLst>
        <pc:spChg chg="mod">
          <ac:chgData name="Edwards, James" userId="5952d168-ca7c-4fc9-b2d5-1c36a4041d20" providerId="ADAL" clId="{CB052766-543A-4D24-8AA5-AFEF837EE929}" dt="2018-01-19T08:27:41.372" v="3744" actId="20577"/>
          <ac:spMkLst>
            <pc:docMk/>
            <pc:sldMk cId="4147201955" sldId="286"/>
            <ac:spMk id="2" creationId="{00000000-0000-0000-0000-000000000000}"/>
          </ac:spMkLst>
        </pc:spChg>
        <pc:spChg chg="del mod">
          <ac:chgData name="Edwards, James" userId="5952d168-ca7c-4fc9-b2d5-1c36a4041d20" providerId="ADAL" clId="{CB052766-543A-4D24-8AA5-AFEF837EE929}" dt="2018-01-18T14:11:31.597" v="82" actId="478"/>
          <ac:spMkLst>
            <pc:docMk/>
            <pc:sldMk cId="4147201955" sldId="286"/>
            <ac:spMk id="3" creationId="{00000000-0000-0000-0000-000000000000}"/>
          </ac:spMkLst>
        </pc:spChg>
        <pc:spChg chg="add del mod">
          <ac:chgData name="Edwards, James" userId="5952d168-ca7c-4fc9-b2d5-1c36a4041d20" providerId="ADAL" clId="{CB052766-543A-4D24-8AA5-AFEF837EE929}" dt="2018-01-18T14:11:34.047" v="83" actId="478"/>
          <ac:spMkLst>
            <pc:docMk/>
            <pc:sldMk cId="4147201955" sldId="286"/>
            <ac:spMk id="5" creationId="{2C704E3F-B1FD-48E3-B94B-92B256425110}"/>
          </ac:spMkLst>
        </pc:spChg>
      </pc:sldChg>
      <pc:sldChg chg="modSp modTransition">
        <pc:chgData name="Edwards, James" userId="5952d168-ca7c-4fc9-b2d5-1c36a4041d20" providerId="ADAL" clId="{CB052766-543A-4D24-8AA5-AFEF837EE929}" dt="2018-01-19T13:27:23.361" v="6678" actId="20577"/>
        <pc:sldMkLst>
          <pc:docMk/>
          <pc:sldMk cId="237592149" sldId="287"/>
        </pc:sldMkLst>
        <pc:spChg chg="mod">
          <ac:chgData name="Edwards, James" userId="5952d168-ca7c-4fc9-b2d5-1c36a4041d20" providerId="ADAL" clId="{CB052766-543A-4D24-8AA5-AFEF837EE929}" dt="2018-01-19T09:26:40.204" v="5604" actId="20577"/>
          <ac:spMkLst>
            <pc:docMk/>
            <pc:sldMk cId="237592149" sldId="287"/>
            <ac:spMk id="2" creationId="{00000000-0000-0000-0000-000000000000}"/>
          </ac:spMkLst>
        </pc:spChg>
        <pc:spChg chg="mod">
          <ac:chgData name="Edwards, James" userId="5952d168-ca7c-4fc9-b2d5-1c36a4041d20" providerId="ADAL" clId="{CB052766-543A-4D24-8AA5-AFEF837EE929}" dt="2018-01-19T09:26:25.115" v="5601" actId="20577"/>
          <ac:spMkLst>
            <pc:docMk/>
            <pc:sldMk cId="237592149" sldId="287"/>
            <ac:spMk id="3" creationId="{00000000-0000-0000-0000-000000000000}"/>
          </ac:spMkLst>
        </pc:spChg>
      </pc:sldChg>
      <pc:sldChg chg="modSp modTransition">
        <pc:chgData name="Edwards, James" userId="5952d168-ca7c-4fc9-b2d5-1c36a4041d20" providerId="ADAL" clId="{CB052766-543A-4D24-8AA5-AFEF837EE929}" dt="2018-01-19T13:27:23.361" v="6678" actId="20577"/>
        <pc:sldMkLst>
          <pc:docMk/>
          <pc:sldMk cId="2890099700" sldId="288"/>
        </pc:sldMkLst>
        <pc:spChg chg="mod">
          <ac:chgData name="Edwards, James" userId="5952d168-ca7c-4fc9-b2d5-1c36a4041d20" providerId="ADAL" clId="{CB052766-543A-4D24-8AA5-AFEF837EE929}" dt="2018-01-19T08:35:09.826" v="3953" actId="20577"/>
          <ac:spMkLst>
            <pc:docMk/>
            <pc:sldMk cId="2890099700" sldId="288"/>
            <ac:spMk id="2" creationId="{00000000-0000-0000-0000-000000000000}"/>
          </ac:spMkLst>
        </pc:spChg>
        <pc:spChg chg="mod">
          <ac:chgData name="Edwards, James" userId="5952d168-ca7c-4fc9-b2d5-1c36a4041d20" providerId="ADAL" clId="{CB052766-543A-4D24-8AA5-AFEF837EE929}" dt="2018-01-19T08:58:36.401" v="4867" actId="20577"/>
          <ac:spMkLst>
            <pc:docMk/>
            <pc:sldMk cId="2890099700" sldId="288"/>
            <ac:spMk id="3" creationId="{00000000-0000-0000-0000-000000000000}"/>
          </ac:spMkLst>
        </pc:spChg>
      </pc:sldChg>
      <pc:sldChg chg="modSp modTransition">
        <pc:chgData name="Edwards, James" userId="5952d168-ca7c-4fc9-b2d5-1c36a4041d20" providerId="ADAL" clId="{CB052766-543A-4D24-8AA5-AFEF837EE929}" dt="2018-01-19T13:27:23.361" v="6678" actId="20577"/>
        <pc:sldMkLst>
          <pc:docMk/>
          <pc:sldMk cId="9257224" sldId="289"/>
        </pc:sldMkLst>
        <pc:spChg chg="mod">
          <ac:chgData name="Edwards, James" userId="5952d168-ca7c-4fc9-b2d5-1c36a4041d20" providerId="ADAL" clId="{CB052766-543A-4D24-8AA5-AFEF837EE929}" dt="2018-01-18T14:17:21.527" v="180" actId="20577"/>
          <ac:spMkLst>
            <pc:docMk/>
            <pc:sldMk cId="9257224" sldId="289"/>
            <ac:spMk id="2" creationId="{00000000-0000-0000-0000-000000000000}"/>
          </ac:spMkLst>
        </pc:spChg>
        <pc:spChg chg="mod">
          <ac:chgData name="Edwards, James" userId="5952d168-ca7c-4fc9-b2d5-1c36a4041d20" providerId="ADAL" clId="{CB052766-543A-4D24-8AA5-AFEF837EE929}" dt="2018-01-19T09:27:58.180" v="5606" actId="255"/>
          <ac:spMkLst>
            <pc:docMk/>
            <pc:sldMk cId="9257224" sldId="289"/>
            <ac:spMk id="3" creationId="{00000000-0000-0000-0000-000000000000}"/>
          </ac:spMkLst>
        </pc:spChg>
      </pc:sldChg>
      <pc:sldChg chg="modSp modTransition">
        <pc:chgData name="Edwards, James" userId="5952d168-ca7c-4fc9-b2d5-1c36a4041d20" providerId="ADAL" clId="{CB052766-543A-4D24-8AA5-AFEF837EE929}" dt="2018-01-19T13:27:23.361" v="6678" actId="20577"/>
        <pc:sldMkLst>
          <pc:docMk/>
          <pc:sldMk cId="2990068607" sldId="290"/>
        </pc:sldMkLst>
        <pc:spChg chg="mod">
          <ac:chgData name="Edwards, James" userId="5952d168-ca7c-4fc9-b2d5-1c36a4041d20" providerId="ADAL" clId="{CB052766-543A-4D24-8AA5-AFEF837EE929}" dt="2018-01-18T14:17:46.640" v="222" actId="6549"/>
          <ac:spMkLst>
            <pc:docMk/>
            <pc:sldMk cId="2990068607" sldId="290"/>
            <ac:spMk id="2" creationId="{00000000-0000-0000-0000-000000000000}"/>
          </ac:spMkLst>
        </pc:spChg>
        <pc:spChg chg="mod">
          <ac:chgData name="Edwards, James" userId="5952d168-ca7c-4fc9-b2d5-1c36a4041d20" providerId="ADAL" clId="{CB052766-543A-4D24-8AA5-AFEF837EE929}" dt="2018-01-19T09:29:37.758" v="5618" actId="20577"/>
          <ac:spMkLst>
            <pc:docMk/>
            <pc:sldMk cId="2990068607" sldId="290"/>
            <ac:spMk id="3" creationId="{00000000-0000-0000-0000-000000000000}"/>
          </ac:spMkLst>
        </pc:spChg>
      </pc:sldChg>
      <pc:sldChg chg="modSp modTransition">
        <pc:chgData name="Edwards, James" userId="5952d168-ca7c-4fc9-b2d5-1c36a4041d20" providerId="ADAL" clId="{CB052766-543A-4D24-8AA5-AFEF837EE929}" dt="2018-01-19T13:27:23.361" v="6678" actId="20577"/>
        <pc:sldMkLst>
          <pc:docMk/>
          <pc:sldMk cId="861632771" sldId="291"/>
        </pc:sldMkLst>
        <pc:spChg chg="mod">
          <ac:chgData name="Edwards, James" userId="5952d168-ca7c-4fc9-b2d5-1c36a4041d20" providerId="ADAL" clId="{CB052766-543A-4D24-8AA5-AFEF837EE929}" dt="2018-01-18T14:17:30.575" v="203" actId="20577"/>
          <ac:spMkLst>
            <pc:docMk/>
            <pc:sldMk cId="861632771" sldId="291"/>
            <ac:spMk id="2" creationId="{00000000-0000-0000-0000-000000000000}"/>
          </ac:spMkLst>
        </pc:spChg>
        <pc:spChg chg="mod">
          <ac:chgData name="Edwards, James" userId="5952d168-ca7c-4fc9-b2d5-1c36a4041d20" providerId="ADAL" clId="{CB052766-543A-4D24-8AA5-AFEF837EE929}" dt="2018-01-19T09:26:58.228" v="5605" actId="255"/>
          <ac:spMkLst>
            <pc:docMk/>
            <pc:sldMk cId="861632771" sldId="291"/>
            <ac:spMk id="3" creationId="{00000000-0000-0000-0000-000000000000}"/>
          </ac:spMkLst>
        </pc:spChg>
      </pc:sldChg>
      <pc:sldChg chg="modSp modTransition">
        <pc:chgData name="Edwards, James" userId="5952d168-ca7c-4fc9-b2d5-1c36a4041d20" providerId="ADAL" clId="{CB052766-543A-4D24-8AA5-AFEF837EE929}" dt="2018-01-19T13:27:57.762" v="6707" actId="6549"/>
        <pc:sldMkLst>
          <pc:docMk/>
          <pc:sldMk cId="2841727758" sldId="292"/>
        </pc:sldMkLst>
        <pc:spChg chg="mod">
          <ac:chgData name="Edwards, James" userId="5952d168-ca7c-4fc9-b2d5-1c36a4041d20" providerId="ADAL" clId="{CB052766-543A-4D24-8AA5-AFEF837EE929}" dt="2018-01-19T13:27:57.762" v="6707" actId="6549"/>
          <ac:spMkLst>
            <pc:docMk/>
            <pc:sldMk cId="2841727758" sldId="292"/>
            <ac:spMk id="2" creationId="{00000000-0000-0000-0000-000000000000}"/>
          </ac:spMkLst>
        </pc:spChg>
        <pc:spChg chg="mod">
          <ac:chgData name="Edwards, James" userId="5952d168-ca7c-4fc9-b2d5-1c36a4041d20" providerId="ADAL" clId="{CB052766-543A-4D24-8AA5-AFEF837EE929}" dt="2018-01-19T09:10:29.087" v="5056" actId="20577"/>
          <ac:spMkLst>
            <pc:docMk/>
            <pc:sldMk cId="2841727758" sldId="292"/>
            <ac:spMk id="3" creationId="{00000000-0000-0000-0000-000000000000}"/>
          </ac:spMkLst>
        </pc:spChg>
      </pc:sldChg>
      <pc:sldChg chg="modSp modTransition">
        <pc:chgData name="Edwards, James" userId="5952d168-ca7c-4fc9-b2d5-1c36a4041d20" providerId="ADAL" clId="{CB052766-543A-4D24-8AA5-AFEF837EE929}" dt="2018-01-19T13:27:23.361" v="6678" actId="20577"/>
        <pc:sldMkLst>
          <pc:docMk/>
          <pc:sldMk cId="3691902851" sldId="293"/>
        </pc:sldMkLst>
        <pc:spChg chg="mod">
          <ac:chgData name="Edwards, James" userId="5952d168-ca7c-4fc9-b2d5-1c36a4041d20" providerId="ADAL" clId="{CB052766-543A-4D24-8AA5-AFEF837EE929}" dt="2018-01-19T09:23:32.215" v="5574" actId="20577"/>
          <ac:spMkLst>
            <pc:docMk/>
            <pc:sldMk cId="3691902851" sldId="293"/>
            <ac:spMk id="3" creationId="{00000000-0000-0000-0000-000000000000}"/>
          </ac:spMkLst>
        </pc:spChg>
      </pc:sldChg>
      <pc:sldChg chg="addSp delSp modSp">
        <pc:chgData name="Edwards, James" userId="5952d168-ca7c-4fc9-b2d5-1c36a4041d20" providerId="ADAL" clId="{CB052766-543A-4D24-8AA5-AFEF837EE929}" dt="2018-01-18T14:19:43.437" v="265" actId="478"/>
        <pc:sldMkLst>
          <pc:docMk/>
          <pc:sldMk cId="4052130102" sldId="294"/>
        </pc:sldMkLst>
        <pc:spChg chg="del">
          <ac:chgData name="Edwards, James" userId="5952d168-ca7c-4fc9-b2d5-1c36a4041d20" providerId="ADAL" clId="{CB052766-543A-4D24-8AA5-AFEF837EE929}" dt="2018-01-18T14:19:14.834" v="223" actId="478"/>
          <ac:spMkLst>
            <pc:docMk/>
            <pc:sldMk cId="4052130102" sldId="294"/>
            <ac:spMk id="2" creationId="{00000000-0000-0000-0000-000000000000}"/>
          </ac:spMkLst>
        </pc:spChg>
        <pc:spChg chg="del mod">
          <ac:chgData name="Edwards, James" userId="5952d168-ca7c-4fc9-b2d5-1c36a4041d20" providerId="ADAL" clId="{CB052766-543A-4D24-8AA5-AFEF837EE929}" dt="2018-01-18T14:19:42.443" v="264" actId="478"/>
          <ac:spMkLst>
            <pc:docMk/>
            <pc:sldMk cId="4052130102" sldId="294"/>
            <ac:spMk id="3" creationId="{00000000-0000-0000-0000-000000000000}"/>
          </ac:spMkLst>
        </pc:spChg>
        <pc:spChg chg="add mod">
          <ac:chgData name="Edwards, James" userId="5952d168-ca7c-4fc9-b2d5-1c36a4041d20" providerId="ADAL" clId="{CB052766-543A-4D24-8AA5-AFEF837EE929}" dt="2018-01-18T14:19:37.692" v="263" actId="255"/>
          <ac:spMkLst>
            <pc:docMk/>
            <pc:sldMk cId="4052130102" sldId="294"/>
            <ac:spMk id="4" creationId="{84E43C3E-C36D-47DF-97CB-3A6959D148A8}"/>
          </ac:spMkLst>
        </pc:spChg>
        <pc:spChg chg="add del mod">
          <ac:chgData name="Edwards, James" userId="5952d168-ca7c-4fc9-b2d5-1c36a4041d20" providerId="ADAL" clId="{CB052766-543A-4D24-8AA5-AFEF837EE929}" dt="2018-01-18T14:19:43.437" v="265" actId="478"/>
          <ac:spMkLst>
            <pc:docMk/>
            <pc:sldMk cId="4052130102" sldId="294"/>
            <ac:spMk id="6" creationId="{33B5461C-AB4D-4282-9AE1-A2A03499EAE5}"/>
          </ac:spMkLst>
        </pc:spChg>
      </pc:sldChg>
      <pc:sldChg chg="modSp">
        <pc:chgData name="Edwards, James" userId="5952d168-ca7c-4fc9-b2d5-1c36a4041d20" providerId="ADAL" clId="{CB052766-543A-4D24-8AA5-AFEF837EE929}" dt="2018-01-19T10:46:31.600" v="6257" actId="20577"/>
        <pc:sldMkLst>
          <pc:docMk/>
          <pc:sldMk cId="2521549548" sldId="295"/>
        </pc:sldMkLst>
        <pc:spChg chg="mod">
          <ac:chgData name="Edwards, James" userId="5952d168-ca7c-4fc9-b2d5-1c36a4041d20" providerId="ADAL" clId="{CB052766-543A-4D24-8AA5-AFEF837EE929}" dt="2018-01-18T14:11:12.311" v="74" actId="20577"/>
          <ac:spMkLst>
            <pc:docMk/>
            <pc:sldMk cId="2521549548" sldId="295"/>
            <ac:spMk id="2" creationId="{00000000-0000-0000-0000-000000000000}"/>
          </ac:spMkLst>
        </pc:spChg>
        <pc:spChg chg="mod">
          <ac:chgData name="Edwards, James" userId="5952d168-ca7c-4fc9-b2d5-1c36a4041d20" providerId="ADAL" clId="{CB052766-543A-4D24-8AA5-AFEF837EE929}" dt="2018-01-19T10:46:31.600" v="6257" actId="20577"/>
          <ac:spMkLst>
            <pc:docMk/>
            <pc:sldMk cId="2521549548" sldId="295"/>
            <ac:spMk id="3" creationId="{00000000-0000-0000-0000-000000000000}"/>
          </ac:spMkLst>
        </pc:spChg>
      </pc:sldChg>
      <pc:sldChg chg="modSp add">
        <pc:chgData name="Edwards, James" userId="5952d168-ca7c-4fc9-b2d5-1c36a4041d20" providerId="ADAL" clId="{CB052766-543A-4D24-8AA5-AFEF837EE929}" dt="2018-01-19T13:59:51.261" v="7194" actId="20577"/>
        <pc:sldMkLst>
          <pc:docMk/>
          <pc:sldMk cId="2687458810" sldId="296"/>
        </pc:sldMkLst>
        <pc:spChg chg="mod">
          <ac:chgData name="Edwards, James" userId="5952d168-ca7c-4fc9-b2d5-1c36a4041d20" providerId="ADAL" clId="{CB052766-543A-4D24-8AA5-AFEF837EE929}" dt="2018-01-18T16:14:06.800" v="1028" actId="20577"/>
          <ac:spMkLst>
            <pc:docMk/>
            <pc:sldMk cId="2687458810" sldId="296"/>
            <ac:spMk id="2" creationId="{AA89057A-EBA2-46CE-8C87-547D64F0E9A7}"/>
          </ac:spMkLst>
        </pc:spChg>
        <pc:spChg chg="mod">
          <ac:chgData name="Edwards, James" userId="5952d168-ca7c-4fc9-b2d5-1c36a4041d20" providerId="ADAL" clId="{CB052766-543A-4D24-8AA5-AFEF837EE929}" dt="2018-01-19T13:59:51.261" v="7194" actId="20577"/>
          <ac:spMkLst>
            <pc:docMk/>
            <pc:sldMk cId="2687458810" sldId="296"/>
            <ac:spMk id="3" creationId="{58F310A3-9093-4537-B518-5AC3A80EF917}"/>
          </ac:spMkLst>
        </pc:spChg>
      </pc:sldChg>
      <pc:sldChg chg="modSp add ord">
        <pc:chgData name="Edwards, James" userId="5952d168-ca7c-4fc9-b2d5-1c36a4041d20" providerId="ADAL" clId="{CB052766-543A-4D24-8AA5-AFEF837EE929}" dt="2018-01-19T10:09:10.628" v="5811" actId="20577"/>
        <pc:sldMkLst>
          <pc:docMk/>
          <pc:sldMk cId="1191268019" sldId="297"/>
        </pc:sldMkLst>
        <pc:spChg chg="mod">
          <ac:chgData name="Edwards, James" userId="5952d168-ca7c-4fc9-b2d5-1c36a4041d20" providerId="ADAL" clId="{CB052766-543A-4D24-8AA5-AFEF837EE929}" dt="2018-01-18T16:32:06.368" v="1346" actId="20577"/>
          <ac:spMkLst>
            <pc:docMk/>
            <pc:sldMk cId="1191268019" sldId="297"/>
            <ac:spMk id="2" creationId="{EF2B17B2-1F58-46EC-901B-EFDB7C0845D0}"/>
          </ac:spMkLst>
        </pc:spChg>
        <pc:spChg chg="mod">
          <ac:chgData name="Edwards, James" userId="5952d168-ca7c-4fc9-b2d5-1c36a4041d20" providerId="ADAL" clId="{CB052766-543A-4D24-8AA5-AFEF837EE929}" dt="2018-01-19T10:09:10.628" v="5811" actId="20577"/>
          <ac:spMkLst>
            <pc:docMk/>
            <pc:sldMk cId="1191268019" sldId="297"/>
            <ac:spMk id="3" creationId="{67DEC42F-7F54-4124-8A4D-EFFA938482E0}"/>
          </ac:spMkLst>
        </pc:spChg>
      </pc:sldChg>
      <pc:sldChg chg="modSp add">
        <pc:chgData name="Edwards, James" userId="5952d168-ca7c-4fc9-b2d5-1c36a4041d20" providerId="ADAL" clId="{CB052766-543A-4D24-8AA5-AFEF837EE929}" dt="2018-01-18T16:54:29.061" v="2834" actId="6549"/>
        <pc:sldMkLst>
          <pc:docMk/>
          <pc:sldMk cId="2265656299" sldId="298"/>
        </pc:sldMkLst>
        <pc:spChg chg="mod">
          <ac:chgData name="Edwards, James" userId="5952d168-ca7c-4fc9-b2d5-1c36a4041d20" providerId="ADAL" clId="{CB052766-543A-4D24-8AA5-AFEF837EE929}" dt="2018-01-18T16:49:38.993" v="2389" actId="20577"/>
          <ac:spMkLst>
            <pc:docMk/>
            <pc:sldMk cId="2265656299" sldId="298"/>
            <ac:spMk id="2" creationId="{F7852FDC-2D77-438F-AFEE-4A9297E21B22}"/>
          </ac:spMkLst>
        </pc:spChg>
        <pc:spChg chg="mod">
          <ac:chgData name="Edwards, James" userId="5952d168-ca7c-4fc9-b2d5-1c36a4041d20" providerId="ADAL" clId="{CB052766-543A-4D24-8AA5-AFEF837EE929}" dt="2018-01-18T16:54:29.061" v="2834" actId="6549"/>
          <ac:spMkLst>
            <pc:docMk/>
            <pc:sldMk cId="2265656299" sldId="298"/>
            <ac:spMk id="3" creationId="{9C4B8022-CB29-4B3B-83FA-F656A582D90A}"/>
          </ac:spMkLst>
        </pc:spChg>
      </pc:sldChg>
      <pc:sldChg chg="modSp">
        <pc:chgData name="Edwards, James" userId="5952d168-ca7c-4fc9-b2d5-1c36a4041d20" providerId="ADAL" clId="{CB052766-543A-4D24-8AA5-AFEF837EE929}" dt="2018-01-19T13:47:14.573" v="7012" actId="20577"/>
        <pc:sldMkLst>
          <pc:docMk/>
          <pc:sldMk cId="620579303" sldId="299"/>
        </pc:sldMkLst>
        <pc:spChg chg="mod">
          <ac:chgData name="Edwards, James" userId="5952d168-ca7c-4fc9-b2d5-1c36a4041d20" providerId="ADAL" clId="{CB052766-543A-4D24-8AA5-AFEF837EE929}" dt="2018-01-19T13:47:14.573" v="7012" actId="20577"/>
          <ac:spMkLst>
            <pc:docMk/>
            <pc:sldMk cId="620579303" sldId="299"/>
            <ac:spMk id="2" creationId="{A15E609F-6FB7-41E7-A21A-0F540697B209}"/>
          </ac:spMkLst>
        </pc:spChg>
        <pc:spChg chg="mod">
          <ac:chgData name="Edwards, James" userId="5952d168-ca7c-4fc9-b2d5-1c36a4041d20" providerId="ADAL" clId="{CB052766-543A-4D24-8AA5-AFEF837EE929}" dt="2018-01-19T12:34:47.139" v="6266" actId="20577"/>
          <ac:spMkLst>
            <pc:docMk/>
            <pc:sldMk cId="620579303" sldId="299"/>
            <ac:spMk id="3" creationId="{51A27DFF-3A5D-42A1-979B-11D7A10CBED8}"/>
          </ac:spMkLst>
        </pc:spChg>
      </pc:sldChg>
      <pc:sldChg chg="modSp">
        <pc:chgData name="Edwards, James" userId="5952d168-ca7c-4fc9-b2d5-1c36a4041d20" providerId="ADAL" clId="{CB052766-543A-4D24-8AA5-AFEF837EE929}" dt="2018-01-19T13:31:18.522" v="6907" actId="255"/>
        <pc:sldMkLst>
          <pc:docMk/>
          <pc:sldMk cId="1862435060" sldId="300"/>
        </pc:sldMkLst>
        <pc:spChg chg="mod">
          <ac:chgData name="Edwards, James" userId="5952d168-ca7c-4fc9-b2d5-1c36a4041d20" providerId="ADAL" clId="{CB052766-543A-4D24-8AA5-AFEF837EE929}" dt="2018-01-19T13:31:18.522" v="6907" actId="255"/>
          <ac:spMkLst>
            <pc:docMk/>
            <pc:sldMk cId="1862435060" sldId="300"/>
            <ac:spMk id="3" creationId="{7DCF18A4-AB93-42FE-8533-4A4CFEB8A659}"/>
          </ac:spMkLst>
        </pc:spChg>
      </pc:sldChg>
      <pc:sldChg chg="modSp">
        <pc:chgData name="Edwards, James" userId="5952d168-ca7c-4fc9-b2d5-1c36a4041d20" providerId="ADAL" clId="{CB052766-543A-4D24-8AA5-AFEF837EE929}" dt="2018-01-19T14:29:18.374" v="7241" actId="20577"/>
        <pc:sldMkLst>
          <pc:docMk/>
          <pc:sldMk cId="2019878874" sldId="301"/>
        </pc:sldMkLst>
        <pc:spChg chg="mod">
          <ac:chgData name="Edwards, James" userId="5952d168-ca7c-4fc9-b2d5-1c36a4041d20" providerId="ADAL" clId="{CB052766-543A-4D24-8AA5-AFEF837EE929}" dt="2018-01-19T13:30:29.532" v="6832" actId="20577"/>
          <ac:spMkLst>
            <pc:docMk/>
            <pc:sldMk cId="2019878874" sldId="301"/>
            <ac:spMk id="2" creationId="{9873AC4C-4C67-4C6A-AF2E-D645B57C9CC2}"/>
          </ac:spMkLst>
        </pc:spChg>
        <pc:spChg chg="mod">
          <ac:chgData name="Edwards, James" userId="5952d168-ca7c-4fc9-b2d5-1c36a4041d20" providerId="ADAL" clId="{CB052766-543A-4D24-8AA5-AFEF837EE929}" dt="2018-01-19T14:29:18.374" v="7241" actId="20577"/>
          <ac:spMkLst>
            <pc:docMk/>
            <pc:sldMk cId="2019878874" sldId="301"/>
            <ac:spMk id="3" creationId="{9D233F54-5FD1-4511-B2DD-D2D0B5C1ED6B}"/>
          </ac:spMkLst>
        </pc:spChg>
      </pc:sldChg>
      <pc:sldChg chg="modSp add">
        <pc:chgData name="Edwards, James" userId="5952d168-ca7c-4fc9-b2d5-1c36a4041d20" providerId="ADAL" clId="{CB052766-543A-4D24-8AA5-AFEF837EE929}" dt="2018-01-19T12:45:23.158" v="6659" actId="20577"/>
        <pc:sldMkLst>
          <pc:docMk/>
          <pc:sldMk cId="2694115181" sldId="302"/>
        </pc:sldMkLst>
        <pc:spChg chg="mod">
          <ac:chgData name="Edwards, James" userId="5952d168-ca7c-4fc9-b2d5-1c36a4041d20" providerId="ADAL" clId="{CB052766-543A-4D24-8AA5-AFEF837EE929}" dt="2018-01-19T08:19:50.831" v="3157" actId="20577"/>
          <ac:spMkLst>
            <pc:docMk/>
            <pc:sldMk cId="2694115181" sldId="302"/>
            <ac:spMk id="2" creationId="{9D448016-CEFB-40C8-82A8-C34349436B6C}"/>
          </ac:spMkLst>
        </pc:spChg>
        <pc:spChg chg="mod">
          <ac:chgData name="Edwards, James" userId="5952d168-ca7c-4fc9-b2d5-1c36a4041d20" providerId="ADAL" clId="{CB052766-543A-4D24-8AA5-AFEF837EE929}" dt="2018-01-19T12:45:23.158" v="6659" actId="20577"/>
          <ac:spMkLst>
            <pc:docMk/>
            <pc:sldMk cId="2694115181" sldId="302"/>
            <ac:spMk id="3" creationId="{FA0C5136-9988-41CB-8BB9-6F48706E1ED5}"/>
          </ac:spMkLst>
        </pc:spChg>
      </pc:sldChg>
      <pc:sldChg chg="addSp delSp modSp add">
        <pc:chgData name="Edwards, James" userId="5952d168-ca7c-4fc9-b2d5-1c36a4041d20" providerId="ADAL" clId="{CB052766-543A-4D24-8AA5-AFEF837EE929}" dt="2018-01-22T08:57:11.393" v="7922" actId="20577"/>
        <pc:sldMkLst>
          <pc:docMk/>
          <pc:sldMk cId="2075470099" sldId="303"/>
        </pc:sldMkLst>
        <pc:spChg chg="del">
          <ac:chgData name="Edwards, James" userId="5952d168-ca7c-4fc9-b2d5-1c36a4041d20" providerId="ADAL" clId="{CB052766-543A-4D24-8AA5-AFEF837EE929}" dt="2018-01-22T08:28:12.015" v="7283"/>
          <ac:spMkLst>
            <pc:docMk/>
            <pc:sldMk cId="2075470099" sldId="303"/>
            <ac:spMk id="2" creationId="{893C8782-DDEC-4BC1-9BF5-4BBD3E29F322}"/>
          </ac:spMkLst>
        </pc:spChg>
        <pc:spChg chg="del">
          <ac:chgData name="Edwards, James" userId="5952d168-ca7c-4fc9-b2d5-1c36a4041d20" providerId="ADAL" clId="{CB052766-543A-4D24-8AA5-AFEF837EE929}" dt="2018-01-22T08:28:12.015" v="7283"/>
          <ac:spMkLst>
            <pc:docMk/>
            <pc:sldMk cId="2075470099" sldId="303"/>
            <ac:spMk id="3" creationId="{EB84D5C6-37D1-4EBE-B6F1-8D67CE9EAE8C}"/>
          </ac:spMkLst>
        </pc:spChg>
        <pc:spChg chg="add mod">
          <ac:chgData name="Edwards, James" userId="5952d168-ca7c-4fc9-b2d5-1c36a4041d20" providerId="ADAL" clId="{CB052766-543A-4D24-8AA5-AFEF837EE929}" dt="2018-01-22T08:55:30.010" v="7907" actId="20577"/>
          <ac:spMkLst>
            <pc:docMk/>
            <pc:sldMk cId="2075470099" sldId="303"/>
            <ac:spMk id="4" creationId="{98E235CB-ED9A-4226-A7D1-C2E7B833C234}"/>
          </ac:spMkLst>
        </pc:spChg>
        <pc:spChg chg="add mod">
          <ac:chgData name="Edwards, James" userId="5952d168-ca7c-4fc9-b2d5-1c36a4041d20" providerId="ADAL" clId="{CB052766-543A-4D24-8AA5-AFEF837EE929}" dt="2018-01-22T08:57:11.393" v="7922" actId="20577"/>
          <ac:spMkLst>
            <pc:docMk/>
            <pc:sldMk cId="2075470099" sldId="303"/>
            <ac:spMk id="5" creationId="{A0BF0785-61CA-4ACF-A803-7485934A36FD}"/>
          </ac:spMkLst>
        </pc:spChg>
      </pc:sldChg>
      <pc:sldMasterChg chg="modSp modSldLayout">
        <pc:chgData name="Edwards, James" userId="5952d168-ca7c-4fc9-b2d5-1c36a4041d20" providerId="ADAL" clId="{CB052766-543A-4D24-8AA5-AFEF837EE929}" dt="2018-01-18T15:39:14.306" v="646" actId="255"/>
        <pc:sldMasterMkLst>
          <pc:docMk/>
          <pc:sldMasterMk cId="1199346852" sldId="2147483719"/>
        </pc:sldMasterMkLst>
        <pc:spChg chg="mod">
          <ac:chgData name="Edwards, James" userId="5952d168-ca7c-4fc9-b2d5-1c36a4041d20" providerId="ADAL" clId="{CB052766-543A-4D24-8AA5-AFEF837EE929}" dt="2018-01-18T14:08:59.297" v="14" actId="255"/>
          <ac:spMkLst>
            <pc:docMk/>
            <pc:sldMasterMk cId="1199346852" sldId="2147483719"/>
            <ac:spMk id="3" creationId="{00000000-0000-0000-0000-000000000000}"/>
          </ac:spMkLst>
        </pc:spChg>
        <pc:spChg chg="mod">
          <ac:chgData name="Edwards, James" userId="5952d168-ca7c-4fc9-b2d5-1c36a4041d20" providerId="ADAL" clId="{CB052766-543A-4D24-8AA5-AFEF837EE929}" dt="2018-01-18T14:08:59.297" v="14" actId="255"/>
          <ac:spMkLst>
            <pc:docMk/>
            <pc:sldMasterMk cId="1199346852" sldId="2147483719"/>
            <ac:spMk id="6" creationId="{00000000-0000-0000-0000-000000000000}"/>
          </ac:spMkLst>
        </pc:spChg>
        <pc:spChg chg="mod">
          <ac:chgData name="Edwards, James" userId="5952d168-ca7c-4fc9-b2d5-1c36a4041d20" providerId="ADAL" clId="{CB052766-543A-4D24-8AA5-AFEF837EE929}" dt="2018-01-18T14:08:59.297" v="14" actId="255"/>
          <ac:spMkLst>
            <pc:docMk/>
            <pc:sldMasterMk cId="1199346852" sldId="2147483719"/>
            <ac:spMk id="24" creationId="{00000000-0000-0000-0000-000000000000}"/>
          </ac:spMkLst>
        </pc:spChg>
        <pc:picChg chg="mod">
          <ac:chgData name="Edwards, James" userId="5952d168-ca7c-4fc9-b2d5-1c36a4041d20" providerId="ADAL" clId="{CB052766-543A-4D24-8AA5-AFEF837EE929}" dt="2018-01-18T14:08:59.297" v="14" actId="255"/>
          <ac:picMkLst>
            <pc:docMk/>
            <pc:sldMasterMk cId="1199346852" sldId="2147483719"/>
            <ac:picMk id="4" creationId="{00000000-0000-0000-0000-000000000000}"/>
          </ac:picMkLst>
        </pc:picChg>
        <pc:sldLayoutChg chg="modSp">
          <pc:chgData name="Edwards, James" userId="5952d168-ca7c-4fc9-b2d5-1c36a4041d20" providerId="ADAL" clId="{CB052766-543A-4D24-8AA5-AFEF837EE929}" dt="2018-01-18T14:08:59.297" v="14" actId="255"/>
          <pc:sldLayoutMkLst>
            <pc:docMk/>
            <pc:sldMasterMk cId="1199346852" sldId="2147483719"/>
            <pc:sldLayoutMk cId="2601012108" sldId="2147483720"/>
          </pc:sldLayoutMkLst>
          <pc:spChg chg="mod">
            <ac:chgData name="Edwards, James" userId="5952d168-ca7c-4fc9-b2d5-1c36a4041d20" providerId="ADAL" clId="{CB052766-543A-4D24-8AA5-AFEF837EE929}" dt="2018-01-18T14:08:59.297" v="14" actId="255"/>
            <ac:spMkLst>
              <pc:docMk/>
              <pc:sldMasterMk cId="1199346852" sldId="2147483719"/>
              <pc:sldLayoutMk cId="2601012108" sldId="2147483720"/>
              <ac:spMk id="2" creationId="{00000000-0000-0000-0000-000000000000}"/>
            </ac:spMkLst>
          </pc:spChg>
          <pc:spChg chg="mod">
            <ac:chgData name="Edwards, James" userId="5952d168-ca7c-4fc9-b2d5-1c36a4041d20" providerId="ADAL" clId="{CB052766-543A-4D24-8AA5-AFEF837EE929}" dt="2018-01-18T14:08:59.297" v="14" actId="255"/>
            <ac:spMkLst>
              <pc:docMk/>
              <pc:sldMasterMk cId="1199346852" sldId="2147483719"/>
              <pc:sldLayoutMk cId="2601012108" sldId="2147483720"/>
              <ac:spMk id="3" creationId="{00000000-0000-0000-0000-000000000000}"/>
            </ac:spMkLst>
          </pc:spChg>
          <pc:spChg chg="mod">
            <ac:chgData name="Edwards, James" userId="5952d168-ca7c-4fc9-b2d5-1c36a4041d20" providerId="ADAL" clId="{CB052766-543A-4D24-8AA5-AFEF837EE929}" dt="2018-01-18T14:08:59.297" v="14" actId="255"/>
            <ac:spMkLst>
              <pc:docMk/>
              <pc:sldMasterMk cId="1199346852" sldId="2147483719"/>
              <pc:sldLayoutMk cId="2601012108" sldId="2147483720"/>
              <ac:spMk id="8" creationId="{00000000-0000-0000-0000-000000000000}"/>
            </ac:spMkLst>
          </pc:spChg>
          <pc:spChg chg="mod">
            <ac:chgData name="Edwards, James" userId="5952d168-ca7c-4fc9-b2d5-1c36a4041d20" providerId="ADAL" clId="{CB052766-543A-4D24-8AA5-AFEF837EE929}" dt="2018-01-18T14:08:59.297" v="14" actId="255"/>
            <ac:spMkLst>
              <pc:docMk/>
              <pc:sldMasterMk cId="1199346852" sldId="2147483719"/>
              <pc:sldLayoutMk cId="2601012108" sldId="2147483720"/>
              <ac:spMk id="9" creationId="{00000000-0000-0000-0000-000000000000}"/>
            </ac:spMkLst>
          </pc:spChg>
          <pc:spChg chg="mod">
            <ac:chgData name="Edwards, James" userId="5952d168-ca7c-4fc9-b2d5-1c36a4041d20" providerId="ADAL" clId="{CB052766-543A-4D24-8AA5-AFEF837EE929}" dt="2018-01-18T14:08:59.297" v="14" actId="255"/>
            <ac:spMkLst>
              <pc:docMk/>
              <pc:sldMasterMk cId="1199346852" sldId="2147483719"/>
              <pc:sldLayoutMk cId="2601012108" sldId="2147483720"/>
              <ac:spMk id="13" creationId="{00000000-0000-0000-0000-000000000000}"/>
            </ac:spMkLst>
          </pc:spChg>
          <pc:picChg chg="mod">
            <ac:chgData name="Edwards, James" userId="5952d168-ca7c-4fc9-b2d5-1c36a4041d20" providerId="ADAL" clId="{CB052766-543A-4D24-8AA5-AFEF837EE929}" dt="2018-01-18T14:08:59.297" v="14" actId="255"/>
            <ac:picMkLst>
              <pc:docMk/>
              <pc:sldMasterMk cId="1199346852" sldId="2147483719"/>
              <pc:sldLayoutMk cId="2601012108" sldId="2147483720"/>
              <ac:picMk id="11" creationId="{00000000-0000-0000-0000-000000000000}"/>
            </ac:picMkLst>
          </pc:picChg>
        </pc:sldLayoutChg>
        <pc:sldLayoutChg chg="modSp">
          <pc:chgData name="Edwards, James" userId="5952d168-ca7c-4fc9-b2d5-1c36a4041d20" providerId="ADAL" clId="{CB052766-543A-4D24-8AA5-AFEF837EE929}" dt="2018-01-18T14:08:59.297" v="14" actId="255"/>
          <pc:sldLayoutMkLst>
            <pc:docMk/>
            <pc:sldMasterMk cId="1199346852" sldId="2147483719"/>
            <pc:sldLayoutMk cId="2941387825" sldId="2147483721"/>
          </pc:sldLayoutMkLst>
          <pc:spChg chg="mod">
            <ac:chgData name="Edwards, James" userId="5952d168-ca7c-4fc9-b2d5-1c36a4041d20" providerId="ADAL" clId="{CB052766-543A-4D24-8AA5-AFEF837EE929}" dt="2018-01-18T14:08:59.297" v="14" actId="255"/>
            <ac:spMkLst>
              <pc:docMk/>
              <pc:sldMasterMk cId="1199346852" sldId="2147483719"/>
              <pc:sldLayoutMk cId="2941387825" sldId="2147483721"/>
              <ac:spMk id="10" creationId="{00000000-0000-0000-0000-000000000000}"/>
            </ac:spMkLst>
          </pc:spChg>
          <pc:spChg chg="mod">
            <ac:chgData name="Edwards, James" userId="5952d168-ca7c-4fc9-b2d5-1c36a4041d20" providerId="ADAL" clId="{CB052766-543A-4D24-8AA5-AFEF837EE929}" dt="2018-01-18T14:08:59.297" v="14" actId="255"/>
            <ac:spMkLst>
              <pc:docMk/>
              <pc:sldMasterMk cId="1199346852" sldId="2147483719"/>
              <pc:sldLayoutMk cId="2941387825" sldId="2147483721"/>
              <ac:spMk id="12" creationId="{00000000-0000-0000-0000-000000000000}"/>
            </ac:spMkLst>
          </pc:spChg>
          <pc:spChg chg="mod">
            <ac:chgData name="Edwards, James" userId="5952d168-ca7c-4fc9-b2d5-1c36a4041d20" providerId="ADAL" clId="{CB052766-543A-4D24-8AA5-AFEF837EE929}" dt="2018-01-18T14:08:59.297" v="14" actId="255"/>
            <ac:spMkLst>
              <pc:docMk/>
              <pc:sldMasterMk cId="1199346852" sldId="2147483719"/>
              <pc:sldLayoutMk cId="2941387825" sldId="2147483721"/>
              <ac:spMk id="13" creationId="{00000000-0000-0000-0000-000000000000}"/>
            </ac:spMkLst>
          </pc:spChg>
          <pc:spChg chg="mod">
            <ac:chgData name="Edwards, James" userId="5952d168-ca7c-4fc9-b2d5-1c36a4041d20" providerId="ADAL" clId="{CB052766-543A-4D24-8AA5-AFEF837EE929}" dt="2018-01-18T14:08:59.297" v="14" actId="255"/>
            <ac:spMkLst>
              <pc:docMk/>
              <pc:sldMasterMk cId="1199346852" sldId="2147483719"/>
              <pc:sldLayoutMk cId="2941387825" sldId="2147483721"/>
              <ac:spMk id="15" creationId="{00000000-0000-0000-0000-000000000000}"/>
            </ac:spMkLst>
          </pc:spChg>
          <pc:spChg chg="mod">
            <ac:chgData name="Edwards, James" userId="5952d168-ca7c-4fc9-b2d5-1c36a4041d20" providerId="ADAL" clId="{CB052766-543A-4D24-8AA5-AFEF837EE929}" dt="2018-01-18T14:08:59.297" v="14" actId="255"/>
            <ac:spMkLst>
              <pc:docMk/>
              <pc:sldMasterMk cId="1199346852" sldId="2147483719"/>
              <pc:sldLayoutMk cId="2941387825" sldId="2147483721"/>
              <ac:spMk id="17" creationId="{00000000-0000-0000-0000-000000000000}"/>
            </ac:spMkLst>
          </pc:spChg>
          <pc:picChg chg="mod">
            <ac:chgData name="Edwards, James" userId="5952d168-ca7c-4fc9-b2d5-1c36a4041d20" providerId="ADAL" clId="{CB052766-543A-4D24-8AA5-AFEF837EE929}" dt="2018-01-18T14:08:59.297" v="14" actId="255"/>
            <ac:picMkLst>
              <pc:docMk/>
              <pc:sldMasterMk cId="1199346852" sldId="2147483719"/>
              <pc:sldLayoutMk cId="2941387825" sldId="2147483721"/>
              <ac:picMk id="20" creationId="{00000000-0000-0000-0000-000000000000}"/>
            </ac:picMkLst>
          </pc:picChg>
        </pc:sldLayoutChg>
        <pc:sldLayoutChg chg="modSp">
          <pc:chgData name="Edwards, James" userId="5952d168-ca7c-4fc9-b2d5-1c36a4041d20" providerId="ADAL" clId="{CB052766-543A-4D24-8AA5-AFEF837EE929}" dt="2018-01-18T15:39:14.306" v="646" actId="255"/>
          <pc:sldLayoutMkLst>
            <pc:docMk/>
            <pc:sldMasterMk cId="1199346852" sldId="2147483719"/>
            <pc:sldLayoutMk cId="481976345" sldId="2147483722"/>
          </pc:sldLayoutMkLst>
          <pc:spChg chg="mod">
            <ac:chgData name="Edwards, James" userId="5952d168-ca7c-4fc9-b2d5-1c36a4041d20" providerId="ADAL" clId="{CB052766-543A-4D24-8AA5-AFEF837EE929}" dt="2018-01-18T14:08:59.297" v="14" actId="255"/>
            <ac:spMkLst>
              <pc:docMk/>
              <pc:sldMasterMk cId="1199346852" sldId="2147483719"/>
              <pc:sldLayoutMk cId="481976345" sldId="2147483722"/>
              <ac:spMk id="8" creationId="{00000000-0000-0000-0000-000000000000}"/>
            </ac:spMkLst>
          </pc:spChg>
          <pc:spChg chg="mod">
            <ac:chgData name="Edwards, James" userId="5952d168-ca7c-4fc9-b2d5-1c36a4041d20" providerId="ADAL" clId="{CB052766-543A-4D24-8AA5-AFEF837EE929}" dt="2018-01-18T14:08:59.297" v="14" actId="255"/>
            <ac:spMkLst>
              <pc:docMk/>
              <pc:sldMasterMk cId="1199346852" sldId="2147483719"/>
              <pc:sldLayoutMk cId="481976345" sldId="2147483722"/>
              <ac:spMk id="9" creationId="{00000000-0000-0000-0000-000000000000}"/>
            </ac:spMkLst>
          </pc:spChg>
          <pc:spChg chg="mod">
            <ac:chgData name="Edwards, James" userId="5952d168-ca7c-4fc9-b2d5-1c36a4041d20" providerId="ADAL" clId="{CB052766-543A-4D24-8AA5-AFEF837EE929}" dt="2018-01-18T15:39:14.306" v="646" actId="255"/>
            <ac:spMkLst>
              <pc:docMk/>
              <pc:sldMasterMk cId="1199346852" sldId="2147483719"/>
              <pc:sldLayoutMk cId="481976345" sldId="2147483722"/>
              <ac:spMk id="10" creationId="{00000000-0000-0000-0000-000000000000}"/>
            </ac:spMkLst>
          </pc:spChg>
        </pc:sldLayoutChg>
        <pc:sldLayoutChg chg="modSp">
          <pc:chgData name="Edwards, James" userId="5952d168-ca7c-4fc9-b2d5-1c36a4041d20" providerId="ADAL" clId="{CB052766-543A-4D24-8AA5-AFEF837EE929}" dt="2018-01-18T14:08:59.297" v="14" actId="255"/>
          <pc:sldLayoutMkLst>
            <pc:docMk/>
            <pc:sldMasterMk cId="1199346852" sldId="2147483719"/>
            <pc:sldLayoutMk cId="849783945" sldId="2147483723"/>
          </pc:sldLayoutMkLst>
          <pc:spChg chg="mod">
            <ac:chgData name="Edwards, James" userId="5952d168-ca7c-4fc9-b2d5-1c36a4041d20" providerId="ADAL" clId="{CB052766-543A-4D24-8AA5-AFEF837EE929}" dt="2018-01-18T14:08:59.297" v="14" actId="255"/>
            <ac:spMkLst>
              <pc:docMk/>
              <pc:sldMasterMk cId="1199346852" sldId="2147483719"/>
              <pc:sldLayoutMk cId="849783945" sldId="2147483723"/>
              <ac:spMk id="2" creationId="{00000000-0000-0000-0000-000000000000}"/>
            </ac:spMkLst>
          </pc:spChg>
          <pc:spChg chg="mod">
            <ac:chgData name="Edwards, James" userId="5952d168-ca7c-4fc9-b2d5-1c36a4041d20" providerId="ADAL" clId="{CB052766-543A-4D24-8AA5-AFEF837EE929}" dt="2018-01-18T14:08:59.297" v="14" actId="255"/>
            <ac:spMkLst>
              <pc:docMk/>
              <pc:sldMasterMk cId="1199346852" sldId="2147483719"/>
              <pc:sldLayoutMk cId="849783945" sldId="2147483723"/>
              <ac:spMk id="3" creationId="{00000000-0000-0000-0000-000000000000}"/>
            </ac:spMkLst>
          </pc:spChg>
        </pc:sldLayoutChg>
        <pc:sldLayoutChg chg="modSp">
          <pc:chgData name="Edwards, James" userId="5952d168-ca7c-4fc9-b2d5-1c36a4041d20" providerId="ADAL" clId="{CB052766-543A-4D24-8AA5-AFEF837EE929}" dt="2018-01-18T14:08:59.297" v="14" actId="255"/>
          <pc:sldLayoutMkLst>
            <pc:docMk/>
            <pc:sldMasterMk cId="1199346852" sldId="2147483719"/>
            <pc:sldLayoutMk cId="3969431817" sldId="2147483724"/>
          </pc:sldLayoutMkLst>
          <pc:spChg chg="mod">
            <ac:chgData name="Edwards, James" userId="5952d168-ca7c-4fc9-b2d5-1c36a4041d20" providerId="ADAL" clId="{CB052766-543A-4D24-8AA5-AFEF837EE929}" dt="2018-01-18T14:08:59.297" v="14" actId="255"/>
            <ac:spMkLst>
              <pc:docMk/>
              <pc:sldMasterMk cId="1199346852" sldId="2147483719"/>
              <pc:sldLayoutMk cId="3969431817" sldId="2147483724"/>
              <ac:spMk id="4" creationId="{00000000-0000-0000-0000-000000000000}"/>
            </ac:spMkLst>
          </pc:spChg>
          <pc:spChg chg="mod">
            <ac:chgData name="Edwards, James" userId="5952d168-ca7c-4fc9-b2d5-1c36a4041d20" providerId="ADAL" clId="{CB052766-543A-4D24-8AA5-AFEF837EE929}" dt="2018-01-18T14:08:59.297" v="14" actId="255"/>
            <ac:spMkLst>
              <pc:docMk/>
              <pc:sldMasterMk cId="1199346852" sldId="2147483719"/>
              <pc:sldLayoutMk cId="3969431817" sldId="2147483724"/>
              <ac:spMk id="5" creationId="{00000000-0000-0000-0000-000000000000}"/>
            </ac:spMkLst>
          </pc:spChg>
          <pc:spChg chg="mod">
            <ac:chgData name="Edwards, James" userId="5952d168-ca7c-4fc9-b2d5-1c36a4041d20" providerId="ADAL" clId="{CB052766-543A-4D24-8AA5-AFEF837EE929}" dt="2018-01-18T14:08:59.297" v="14" actId="255"/>
            <ac:spMkLst>
              <pc:docMk/>
              <pc:sldMasterMk cId="1199346852" sldId="2147483719"/>
              <pc:sldLayoutMk cId="3969431817" sldId="2147483724"/>
              <ac:spMk id="6" creationId="{00000000-0000-0000-0000-000000000000}"/>
            </ac:spMkLst>
          </pc:spChg>
          <pc:picChg chg="mod">
            <ac:chgData name="Edwards, James" userId="5952d168-ca7c-4fc9-b2d5-1c36a4041d20" providerId="ADAL" clId="{CB052766-543A-4D24-8AA5-AFEF837EE929}" dt="2018-01-18T14:08:59.297" v="14" actId="255"/>
            <ac:picMkLst>
              <pc:docMk/>
              <pc:sldMasterMk cId="1199346852" sldId="2147483719"/>
              <pc:sldLayoutMk cId="3969431817" sldId="2147483724"/>
              <ac:picMk id="8" creationId="{00000000-0000-0000-0000-000000000000}"/>
            </ac:picMkLst>
          </pc:picChg>
        </pc:sldLayoutChg>
        <pc:sldLayoutChg chg="modSp">
          <pc:chgData name="Edwards, James" userId="5952d168-ca7c-4fc9-b2d5-1c36a4041d20" providerId="ADAL" clId="{CB052766-543A-4D24-8AA5-AFEF837EE929}" dt="2018-01-18T14:08:59.297" v="14" actId="255"/>
          <pc:sldLayoutMkLst>
            <pc:docMk/>
            <pc:sldMasterMk cId="1199346852" sldId="2147483719"/>
            <pc:sldLayoutMk cId="3865243696" sldId="2147483725"/>
          </pc:sldLayoutMkLst>
          <pc:spChg chg="mod">
            <ac:chgData name="Edwards, James" userId="5952d168-ca7c-4fc9-b2d5-1c36a4041d20" providerId="ADAL" clId="{CB052766-543A-4D24-8AA5-AFEF837EE929}" dt="2018-01-18T14:08:59.297" v="14" actId="255"/>
            <ac:spMkLst>
              <pc:docMk/>
              <pc:sldMasterMk cId="1199346852" sldId="2147483719"/>
              <pc:sldLayoutMk cId="3865243696" sldId="2147483725"/>
              <ac:spMk id="11" creationId="{00000000-0000-0000-0000-000000000000}"/>
            </ac:spMkLst>
          </pc:spChg>
          <pc:spChg chg="mod">
            <ac:chgData name="Edwards, James" userId="5952d168-ca7c-4fc9-b2d5-1c36a4041d20" providerId="ADAL" clId="{CB052766-543A-4D24-8AA5-AFEF837EE929}" dt="2018-01-18T14:08:59.297" v="14" actId="255"/>
            <ac:spMkLst>
              <pc:docMk/>
              <pc:sldMasterMk cId="1199346852" sldId="2147483719"/>
              <pc:sldLayoutMk cId="3865243696" sldId="2147483725"/>
              <ac:spMk id="12" creationId="{00000000-0000-0000-0000-000000000000}"/>
            </ac:spMkLst>
          </pc:spChg>
          <pc:spChg chg="mod">
            <ac:chgData name="Edwards, James" userId="5952d168-ca7c-4fc9-b2d5-1c36a4041d20" providerId="ADAL" clId="{CB052766-543A-4D24-8AA5-AFEF837EE929}" dt="2018-01-18T14:08:59.297" v="14" actId="255"/>
            <ac:spMkLst>
              <pc:docMk/>
              <pc:sldMasterMk cId="1199346852" sldId="2147483719"/>
              <pc:sldLayoutMk cId="3865243696" sldId="2147483725"/>
              <ac:spMk id="13" creationId="{00000000-0000-0000-0000-000000000000}"/>
            </ac:spMkLst>
          </pc:spChg>
          <pc:spChg chg="mod">
            <ac:chgData name="Edwards, James" userId="5952d168-ca7c-4fc9-b2d5-1c36a4041d20" providerId="ADAL" clId="{CB052766-543A-4D24-8AA5-AFEF837EE929}" dt="2018-01-18T14:08:59.297" v="14" actId="255"/>
            <ac:spMkLst>
              <pc:docMk/>
              <pc:sldMasterMk cId="1199346852" sldId="2147483719"/>
              <pc:sldLayoutMk cId="3865243696" sldId="2147483725"/>
              <ac:spMk id="31" creationId="{00000000-0000-0000-0000-000000000000}"/>
            </ac:spMkLst>
          </pc:spChg>
          <pc:spChg chg="mod">
            <ac:chgData name="Edwards, James" userId="5952d168-ca7c-4fc9-b2d5-1c36a4041d20" providerId="ADAL" clId="{CB052766-543A-4D24-8AA5-AFEF837EE929}" dt="2018-01-18T14:08:59.297" v="14" actId="255"/>
            <ac:spMkLst>
              <pc:docMk/>
              <pc:sldMasterMk cId="1199346852" sldId="2147483719"/>
              <pc:sldLayoutMk cId="3865243696" sldId="2147483725"/>
              <ac:spMk id="32" creationId="{00000000-0000-0000-0000-000000000000}"/>
            </ac:spMkLst>
          </pc:spChg>
          <pc:picChg chg="mod">
            <ac:chgData name="Edwards, James" userId="5952d168-ca7c-4fc9-b2d5-1c36a4041d20" providerId="ADAL" clId="{CB052766-543A-4D24-8AA5-AFEF837EE929}" dt="2018-01-18T14:08:59.297" v="14" actId="255"/>
            <ac:picMkLst>
              <pc:docMk/>
              <pc:sldMasterMk cId="1199346852" sldId="2147483719"/>
              <pc:sldLayoutMk cId="3865243696" sldId="2147483725"/>
              <ac:picMk id="8" creationId="{00000000-0000-0000-0000-000000000000}"/>
            </ac:picMkLst>
          </pc:picChg>
        </pc:sldLayoutChg>
        <pc:sldLayoutChg chg="modSp">
          <pc:chgData name="Edwards, James" userId="5952d168-ca7c-4fc9-b2d5-1c36a4041d20" providerId="ADAL" clId="{CB052766-543A-4D24-8AA5-AFEF837EE929}" dt="2018-01-18T14:08:59.297" v="14" actId="255"/>
          <pc:sldLayoutMkLst>
            <pc:docMk/>
            <pc:sldMasterMk cId="1199346852" sldId="2147483719"/>
            <pc:sldLayoutMk cId="2621707434" sldId="2147483726"/>
          </pc:sldLayoutMkLst>
          <pc:spChg chg="mod">
            <ac:chgData name="Edwards, James" userId="5952d168-ca7c-4fc9-b2d5-1c36a4041d20" providerId="ADAL" clId="{CB052766-543A-4D24-8AA5-AFEF837EE929}" dt="2018-01-18T14:08:59.297" v="14" actId="255"/>
            <ac:spMkLst>
              <pc:docMk/>
              <pc:sldMasterMk cId="1199346852" sldId="2147483719"/>
              <pc:sldLayoutMk cId="2621707434" sldId="2147483726"/>
              <ac:spMk id="3" creationId="{00000000-0000-0000-0000-000000000000}"/>
            </ac:spMkLst>
          </pc:spChg>
          <pc:spChg chg="mod">
            <ac:chgData name="Edwards, James" userId="5952d168-ca7c-4fc9-b2d5-1c36a4041d20" providerId="ADAL" clId="{CB052766-543A-4D24-8AA5-AFEF837EE929}" dt="2018-01-18T14:08:59.297" v="14" actId="255"/>
            <ac:spMkLst>
              <pc:docMk/>
              <pc:sldMasterMk cId="1199346852" sldId="2147483719"/>
              <pc:sldLayoutMk cId="2621707434" sldId="2147483726"/>
              <ac:spMk id="4" creationId="{00000000-0000-0000-0000-000000000000}"/>
            </ac:spMkLst>
          </pc:spChg>
          <pc:spChg chg="mod">
            <ac:chgData name="Edwards, James" userId="5952d168-ca7c-4fc9-b2d5-1c36a4041d20" providerId="ADAL" clId="{CB052766-543A-4D24-8AA5-AFEF837EE929}" dt="2018-01-18T14:08:59.297" v="14" actId="255"/>
            <ac:spMkLst>
              <pc:docMk/>
              <pc:sldMasterMk cId="1199346852" sldId="2147483719"/>
              <pc:sldLayoutMk cId="2621707434" sldId="2147483726"/>
              <ac:spMk id="8" creationId="{00000000-0000-0000-0000-000000000000}"/>
            </ac:spMkLst>
          </pc:spChg>
        </pc:sldLayoutChg>
        <pc:sldLayoutChg chg="modSp">
          <pc:chgData name="Edwards, James" userId="5952d168-ca7c-4fc9-b2d5-1c36a4041d20" providerId="ADAL" clId="{CB052766-543A-4D24-8AA5-AFEF837EE929}" dt="2018-01-18T14:08:59.297" v="14" actId="255"/>
          <pc:sldLayoutMkLst>
            <pc:docMk/>
            <pc:sldMasterMk cId="1199346852" sldId="2147483719"/>
            <pc:sldLayoutMk cId="770680347" sldId="2147483727"/>
          </pc:sldLayoutMkLst>
          <pc:spChg chg="mod">
            <ac:chgData name="Edwards, James" userId="5952d168-ca7c-4fc9-b2d5-1c36a4041d20" providerId="ADAL" clId="{CB052766-543A-4D24-8AA5-AFEF837EE929}" dt="2018-01-18T14:08:59.297" v="14" actId="255"/>
            <ac:spMkLst>
              <pc:docMk/>
              <pc:sldMasterMk cId="1199346852" sldId="2147483719"/>
              <pc:sldLayoutMk cId="770680347" sldId="2147483727"/>
              <ac:spMk id="3" creationId="{00000000-0000-0000-0000-000000000000}"/>
            </ac:spMkLst>
          </pc:spChg>
          <pc:spChg chg="mod">
            <ac:chgData name="Edwards, James" userId="5952d168-ca7c-4fc9-b2d5-1c36a4041d20" providerId="ADAL" clId="{CB052766-543A-4D24-8AA5-AFEF837EE929}" dt="2018-01-18T14:08:59.297" v="14" actId="255"/>
            <ac:spMkLst>
              <pc:docMk/>
              <pc:sldMasterMk cId="1199346852" sldId="2147483719"/>
              <pc:sldLayoutMk cId="770680347" sldId="2147483727"/>
              <ac:spMk id="4" creationId="{00000000-0000-0000-0000-000000000000}"/>
            </ac:spMkLst>
          </pc:spChg>
        </pc:sldLayoutChg>
        <pc:sldLayoutChg chg="modSp">
          <pc:chgData name="Edwards, James" userId="5952d168-ca7c-4fc9-b2d5-1c36a4041d20" providerId="ADAL" clId="{CB052766-543A-4D24-8AA5-AFEF837EE929}" dt="2018-01-18T14:08:59.297" v="14" actId="255"/>
          <pc:sldLayoutMkLst>
            <pc:docMk/>
            <pc:sldMasterMk cId="1199346852" sldId="2147483719"/>
            <pc:sldLayoutMk cId="3414784026" sldId="2147483728"/>
          </pc:sldLayoutMkLst>
          <pc:spChg chg="mod">
            <ac:chgData name="Edwards, James" userId="5952d168-ca7c-4fc9-b2d5-1c36a4041d20" providerId="ADAL" clId="{CB052766-543A-4D24-8AA5-AFEF837EE929}" dt="2018-01-18T14:08:59.297" v="14" actId="255"/>
            <ac:spMkLst>
              <pc:docMk/>
              <pc:sldMasterMk cId="1199346852" sldId="2147483719"/>
              <pc:sldLayoutMk cId="3414784026" sldId="2147483728"/>
              <ac:spMk id="3" creationId="{00000000-0000-0000-0000-000000000000}"/>
            </ac:spMkLst>
          </pc:spChg>
          <pc:spChg chg="mod">
            <ac:chgData name="Edwards, James" userId="5952d168-ca7c-4fc9-b2d5-1c36a4041d20" providerId="ADAL" clId="{CB052766-543A-4D24-8AA5-AFEF837EE929}" dt="2018-01-18T14:08:59.297" v="14" actId="255"/>
            <ac:spMkLst>
              <pc:docMk/>
              <pc:sldMasterMk cId="1199346852" sldId="2147483719"/>
              <pc:sldLayoutMk cId="3414784026" sldId="2147483728"/>
              <ac:spMk id="4" creationId="{00000000-0000-0000-0000-000000000000}"/>
            </ac:spMkLst>
          </pc:spChg>
          <pc:spChg chg="mod">
            <ac:chgData name="Edwards, James" userId="5952d168-ca7c-4fc9-b2d5-1c36a4041d20" providerId="ADAL" clId="{CB052766-543A-4D24-8AA5-AFEF837EE929}" dt="2018-01-18T14:08:59.297" v="14" actId="255"/>
            <ac:spMkLst>
              <pc:docMk/>
              <pc:sldMasterMk cId="1199346852" sldId="2147483719"/>
              <pc:sldLayoutMk cId="3414784026" sldId="2147483728"/>
              <ac:spMk id="5" creationId="{00000000-0000-0000-0000-000000000000}"/>
            </ac:spMkLst>
          </pc:spChg>
          <pc:spChg chg="mod">
            <ac:chgData name="Edwards, James" userId="5952d168-ca7c-4fc9-b2d5-1c36a4041d20" providerId="ADAL" clId="{CB052766-543A-4D24-8AA5-AFEF837EE929}" dt="2018-01-18T14:08:59.297" v="14" actId="255"/>
            <ac:spMkLst>
              <pc:docMk/>
              <pc:sldMasterMk cId="1199346852" sldId="2147483719"/>
              <pc:sldLayoutMk cId="3414784026" sldId="2147483728"/>
              <ac:spMk id="6" creationId="{00000000-0000-0000-0000-000000000000}"/>
            </ac:spMkLst>
          </pc:spChg>
          <pc:spChg chg="mod">
            <ac:chgData name="Edwards, James" userId="5952d168-ca7c-4fc9-b2d5-1c36a4041d20" providerId="ADAL" clId="{CB052766-543A-4D24-8AA5-AFEF837EE929}" dt="2018-01-18T14:08:59.297" v="14" actId="255"/>
            <ac:spMkLst>
              <pc:docMk/>
              <pc:sldMasterMk cId="1199346852" sldId="2147483719"/>
              <pc:sldLayoutMk cId="3414784026" sldId="2147483728"/>
              <ac:spMk id="11" creationId="{00000000-0000-0000-0000-000000000000}"/>
            </ac:spMkLst>
          </pc:spChg>
        </pc:sldLayoutChg>
        <pc:sldLayoutChg chg="modSp">
          <pc:chgData name="Edwards, James" userId="5952d168-ca7c-4fc9-b2d5-1c36a4041d20" providerId="ADAL" clId="{CB052766-543A-4D24-8AA5-AFEF837EE929}" dt="2018-01-18T14:08:59.297" v="14" actId="255"/>
          <pc:sldLayoutMkLst>
            <pc:docMk/>
            <pc:sldMasterMk cId="1199346852" sldId="2147483719"/>
            <pc:sldLayoutMk cId="2456816972" sldId="2147483730"/>
          </pc:sldLayoutMkLst>
          <pc:spChg chg="mod">
            <ac:chgData name="Edwards, James" userId="5952d168-ca7c-4fc9-b2d5-1c36a4041d20" providerId="ADAL" clId="{CB052766-543A-4D24-8AA5-AFEF837EE929}" dt="2018-01-18T14:08:59.297" v="14" actId="255"/>
            <ac:spMkLst>
              <pc:docMk/>
              <pc:sldMasterMk cId="1199346852" sldId="2147483719"/>
              <pc:sldLayoutMk cId="2456816972" sldId="2147483730"/>
              <ac:spMk id="5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GB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GB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fld id="{9CD8F9EF-5641-41F9-BD03-8FB68A533B5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69446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430BAC5-9931-4EB2-866C-6E6DC138ADF2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6366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3525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CD8F9EF-5641-41F9-BD03-8FB68A533B57}" type="slidenum">
              <a:rPr lang="en-GB" altLang="en-US" smtClean="0"/>
              <a:pPr/>
              <a:t>36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0642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39"/>
          <p:cNvSpPr>
            <a:spLocks noGrp="1"/>
          </p:cNvSpPr>
          <p:nvPr>
            <p:ph type="pic" sz="quarter" idx="13"/>
          </p:nvPr>
        </p:nvSpPr>
        <p:spPr>
          <a:xfrm>
            <a:off x="-32511" y="1"/>
            <a:ext cx="10112587" cy="7149914"/>
          </a:xfrm>
          <a:custGeom>
            <a:avLst/>
            <a:gdLst>
              <a:gd name="connsiteX0" fmla="*/ 14 w 13211604"/>
              <a:gd name="connsiteY0" fmla="*/ 5239032 h 13716000"/>
              <a:gd name="connsiteX1" fmla="*/ 6605802 w 13211604"/>
              <a:gd name="connsiteY1" fmla="*/ 0 h 13716000"/>
              <a:gd name="connsiteX2" fmla="*/ 13211590 w 13211604"/>
              <a:gd name="connsiteY2" fmla="*/ 5239032 h 13716000"/>
              <a:gd name="connsiteX3" fmla="*/ 10688404 w 13211604"/>
              <a:gd name="connsiteY3" fmla="*/ 13715965 h 13716000"/>
              <a:gd name="connsiteX4" fmla="*/ 2523200 w 13211604"/>
              <a:gd name="connsiteY4" fmla="*/ 13715965 h 13716000"/>
              <a:gd name="connsiteX5" fmla="*/ 14 w 13211604"/>
              <a:gd name="connsiteY5" fmla="*/ 5239032 h 13716000"/>
              <a:gd name="connsiteX0" fmla="*/ 0 w 20783449"/>
              <a:gd name="connsiteY0" fmla="*/ 5239032 h 13715965"/>
              <a:gd name="connsiteX1" fmla="*/ 6605788 w 20783449"/>
              <a:gd name="connsiteY1" fmla="*/ 0 h 13715965"/>
              <a:gd name="connsiteX2" fmla="*/ 20783449 w 20783449"/>
              <a:gd name="connsiteY2" fmla="*/ 5062569 h 13715965"/>
              <a:gd name="connsiteX3" fmla="*/ 10688390 w 20783449"/>
              <a:gd name="connsiteY3" fmla="*/ 13715965 h 13715965"/>
              <a:gd name="connsiteX4" fmla="*/ 2523186 w 20783449"/>
              <a:gd name="connsiteY4" fmla="*/ 13715965 h 13715965"/>
              <a:gd name="connsiteX5" fmla="*/ 0 w 20783449"/>
              <a:gd name="connsiteY5" fmla="*/ 5239032 h 13715965"/>
              <a:gd name="connsiteX0" fmla="*/ 0 w 20829168"/>
              <a:gd name="connsiteY0" fmla="*/ 5239032 h 13715965"/>
              <a:gd name="connsiteX1" fmla="*/ 6605788 w 20829168"/>
              <a:gd name="connsiteY1" fmla="*/ 0 h 13715965"/>
              <a:gd name="connsiteX2" fmla="*/ 20829168 w 20829168"/>
              <a:gd name="connsiteY2" fmla="*/ 5181441 h 13715965"/>
              <a:gd name="connsiteX3" fmla="*/ 10688390 w 20829168"/>
              <a:gd name="connsiteY3" fmla="*/ 13715965 h 13715965"/>
              <a:gd name="connsiteX4" fmla="*/ 2523186 w 20829168"/>
              <a:gd name="connsiteY4" fmla="*/ 13715965 h 13715965"/>
              <a:gd name="connsiteX5" fmla="*/ 0 w 20829168"/>
              <a:gd name="connsiteY5" fmla="*/ 5239032 h 13715965"/>
              <a:gd name="connsiteX0" fmla="*/ 0 w 20810880"/>
              <a:gd name="connsiteY0" fmla="*/ 5239032 h 13715965"/>
              <a:gd name="connsiteX1" fmla="*/ 6605788 w 20810880"/>
              <a:gd name="connsiteY1" fmla="*/ 0 h 13715965"/>
              <a:gd name="connsiteX2" fmla="*/ 20810880 w 20810880"/>
              <a:gd name="connsiteY2" fmla="*/ 5062569 h 13715965"/>
              <a:gd name="connsiteX3" fmla="*/ 10688390 w 20810880"/>
              <a:gd name="connsiteY3" fmla="*/ 13715965 h 13715965"/>
              <a:gd name="connsiteX4" fmla="*/ 2523186 w 20810880"/>
              <a:gd name="connsiteY4" fmla="*/ 13715965 h 13715965"/>
              <a:gd name="connsiteX5" fmla="*/ 0 w 20810880"/>
              <a:gd name="connsiteY5" fmla="*/ 5239032 h 13715965"/>
              <a:gd name="connsiteX0" fmla="*/ 0 w 20810880"/>
              <a:gd name="connsiteY0" fmla="*/ 3565680 h 12042613"/>
              <a:gd name="connsiteX1" fmla="*/ 12713980 w 20810880"/>
              <a:gd name="connsiteY1" fmla="*/ 0 h 12042613"/>
              <a:gd name="connsiteX2" fmla="*/ 20810880 w 20810880"/>
              <a:gd name="connsiteY2" fmla="*/ 3389217 h 12042613"/>
              <a:gd name="connsiteX3" fmla="*/ 10688390 w 20810880"/>
              <a:gd name="connsiteY3" fmla="*/ 12042613 h 12042613"/>
              <a:gd name="connsiteX4" fmla="*/ 2523186 w 20810880"/>
              <a:gd name="connsiteY4" fmla="*/ 12042613 h 12042613"/>
              <a:gd name="connsiteX5" fmla="*/ 0 w 20810880"/>
              <a:gd name="connsiteY5" fmla="*/ 3565680 h 12042613"/>
              <a:gd name="connsiteX0" fmla="*/ 0 w 20810880"/>
              <a:gd name="connsiteY0" fmla="*/ 5321328 h 13798261"/>
              <a:gd name="connsiteX1" fmla="*/ 15658348 w 20810880"/>
              <a:gd name="connsiteY1" fmla="*/ 0 h 13798261"/>
              <a:gd name="connsiteX2" fmla="*/ 20810880 w 20810880"/>
              <a:gd name="connsiteY2" fmla="*/ 5144865 h 13798261"/>
              <a:gd name="connsiteX3" fmla="*/ 10688390 w 20810880"/>
              <a:gd name="connsiteY3" fmla="*/ 13798261 h 13798261"/>
              <a:gd name="connsiteX4" fmla="*/ 2523186 w 20810880"/>
              <a:gd name="connsiteY4" fmla="*/ 13798261 h 13798261"/>
              <a:gd name="connsiteX5" fmla="*/ 0 w 20810880"/>
              <a:gd name="connsiteY5" fmla="*/ 5321328 h 13798261"/>
              <a:gd name="connsiteX0" fmla="*/ 0 w 20826303"/>
              <a:gd name="connsiteY0" fmla="*/ 5321328 h 13798261"/>
              <a:gd name="connsiteX1" fmla="*/ 15658348 w 20826303"/>
              <a:gd name="connsiteY1" fmla="*/ 0 h 13798261"/>
              <a:gd name="connsiteX2" fmla="*/ 20810880 w 20826303"/>
              <a:gd name="connsiteY2" fmla="*/ 5144865 h 13798261"/>
              <a:gd name="connsiteX3" fmla="*/ 20826303 w 20826303"/>
              <a:gd name="connsiteY3" fmla="*/ 13003130 h 13798261"/>
              <a:gd name="connsiteX4" fmla="*/ 2523186 w 20826303"/>
              <a:gd name="connsiteY4" fmla="*/ 13798261 h 13798261"/>
              <a:gd name="connsiteX5" fmla="*/ 0 w 20826303"/>
              <a:gd name="connsiteY5" fmla="*/ 5321328 h 13798261"/>
              <a:gd name="connsiteX0" fmla="*/ 0 w 24603173"/>
              <a:gd name="connsiteY0" fmla="*/ 0 h 13804307"/>
              <a:gd name="connsiteX1" fmla="*/ 19435218 w 24603173"/>
              <a:gd name="connsiteY1" fmla="*/ 6046 h 13804307"/>
              <a:gd name="connsiteX2" fmla="*/ 24587750 w 24603173"/>
              <a:gd name="connsiteY2" fmla="*/ 5150911 h 13804307"/>
              <a:gd name="connsiteX3" fmla="*/ 24603173 w 24603173"/>
              <a:gd name="connsiteY3" fmla="*/ 13009176 h 13804307"/>
              <a:gd name="connsiteX4" fmla="*/ 6300056 w 24603173"/>
              <a:gd name="connsiteY4" fmla="*/ 13804307 h 13804307"/>
              <a:gd name="connsiteX5" fmla="*/ 0 w 24603173"/>
              <a:gd name="connsiteY5" fmla="*/ 0 h 13804307"/>
              <a:gd name="connsiteX0" fmla="*/ 140501 w 24743674"/>
              <a:gd name="connsiteY0" fmla="*/ 0 h 13009176"/>
              <a:gd name="connsiteX1" fmla="*/ 19575719 w 24743674"/>
              <a:gd name="connsiteY1" fmla="*/ 6046 h 13009176"/>
              <a:gd name="connsiteX2" fmla="*/ 24728251 w 24743674"/>
              <a:gd name="connsiteY2" fmla="*/ 5150911 h 13009176"/>
              <a:gd name="connsiteX3" fmla="*/ 24743674 w 24743674"/>
              <a:gd name="connsiteY3" fmla="*/ 13009176 h 13009176"/>
              <a:gd name="connsiteX4" fmla="*/ 0 w 24743674"/>
              <a:gd name="connsiteY4" fmla="*/ 3050168 h 13009176"/>
              <a:gd name="connsiteX5" fmla="*/ 140501 w 24743674"/>
              <a:gd name="connsiteY5" fmla="*/ 0 h 13009176"/>
              <a:gd name="connsiteX0" fmla="*/ 0 w 24603173"/>
              <a:gd name="connsiteY0" fmla="*/ 0 h 13009176"/>
              <a:gd name="connsiteX1" fmla="*/ 19435218 w 24603173"/>
              <a:gd name="connsiteY1" fmla="*/ 6046 h 13009176"/>
              <a:gd name="connsiteX2" fmla="*/ 24587750 w 24603173"/>
              <a:gd name="connsiteY2" fmla="*/ 5150911 h 13009176"/>
              <a:gd name="connsiteX3" fmla="*/ 24603173 w 24603173"/>
              <a:gd name="connsiteY3" fmla="*/ 13009176 h 13009176"/>
              <a:gd name="connsiteX4" fmla="*/ 24091 w 24603173"/>
              <a:gd name="connsiteY4" fmla="*/ 3324488 h 13009176"/>
              <a:gd name="connsiteX5" fmla="*/ 0 w 24603173"/>
              <a:gd name="connsiteY5" fmla="*/ 0 h 13009176"/>
              <a:gd name="connsiteX0" fmla="*/ 0 w 24603173"/>
              <a:gd name="connsiteY0" fmla="*/ 0 h 13009176"/>
              <a:gd name="connsiteX1" fmla="*/ 19298058 w 24603173"/>
              <a:gd name="connsiteY1" fmla="*/ 115774 h 13009176"/>
              <a:gd name="connsiteX2" fmla="*/ 24587750 w 24603173"/>
              <a:gd name="connsiteY2" fmla="*/ 5150911 h 13009176"/>
              <a:gd name="connsiteX3" fmla="*/ 24603173 w 24603173"/>
              <a:gd name="connsiteY3" fmla="*/ 13009176 h 13009176"/>
              <a:gd name="connsiteX4" fmla="*/ 24091 w 24603173"/>
              <a:gd name="connsiteY4" fmla="*/ 3324488 h 13009176"/>
              <a:gd name="connsiteX5" fmla="*/ 0 w 24603173"/>
              <a:gd name="connsiteY5" fmla="*/ 0 h 13009176"/>
              <a:gd name="connsiteX0" fmla="*/ 0 w 24603173"/>
              <a:gd name="connsiteY0" fmla="*/ 0 h 13009176"/>
              <a:gd name="connsiteX1" fmla="*/ 19471794 w 24603173"/>
              <a:gd name="connsiteY1" fmla="*/ 115774 h 13009176"/>
              <a:gd name="connsiteX2" fmla="*/ 24587750 w 24603173"/>
              <a:gd name="connsiteY2" fmla="*/ 5150911 h 13009176"/>
              <a:gd name="connsiteX3" fmla="*/ 24603173 w 24603173"/>
              <a:gd name="connsiteY3" fmla="*/ 13009176 h 13009176"/>
              <a:gd name="connsiteX4" fmla="*/ 24091 w 24603173"/>
              <a:gd name="connsiteY4" fmla="*/ 3324488 h 13009176"/>
              <a:gd name="connsiteX5" fmla="*/ 0 w 24603173"/>
              <a:gd name="connsiteY5" fmla="*/ 0 h 13009176"/>
              <a:gd name="connsiteX0" fmla="*/ 0 w 24603173"/>
              <a:gd name="connsiteY0" fmla="*/ 0 h 13009176"/>
              <a:gd name="connsiteX1" fmla="*/ 19471794 w 24603173"/>
              <a:gd name="connsiteY1" fmla="*/ 115774 h 13009176"/>
              <a:gd name="connsiteX2" fmla="*/ 24523742 w 24603173"/>
              <a:gd name="connsiteY2" fmla="*/ 5224063 h 13009176"/>
              <a:gd name="connsiteX3" fmla="*/ 24603173 w 24603173"/>
              <a:gd name="connsiteY3" fmla="*/ 13009176 h 13009176"/>
              <a:gd name="connsiteX4" fmla="*/ 24091 w 24603173"/>
              <a:gd name="connsiteY4" fmla="*/ 3324488 h 13009176"/>
              <a:gd name="connsiteX5" fmla="*/ 0 w 24603173"/>
              <a:gd name="connsiteY5" fmla="*/ 0 h 13009176"/>
              <a:gd name="connsiteX0" fmla="*/ 0 w 24603173"/>
              <a:gd name="connsiteY0" fmla="*/ 0 h 13009176"/>
              <a:gd name="connsiteX1" fmla="*/ 19471794 w 24603173"/>
              <a:gd name="connsiteY1" fmla="*/ 115774 h 13009176"/>
              <a:gd name="connsiteX2" fmla="*/ 24560318 w 24603173"/>
              <a:gd name="connsiteY2" fmla="*/ 5178343 h 13009176"/>
              <a:gd name="connsiteX3" fmla="*/ 24603173 w 24603173"/>
              <a:gd name="connsiteY3" fmla="*/ 13009176 h 13009176"/>
              <a:gd name="connsiteX4" fmla="*/ 24091 w 24603173"/>
              <a:gd name="connsiteY4" fmla="*/ 3324488 h 13009176"/>
              <a:gd name="connsiteX5" fmla="*/ 0 w 24603173"/>
              <a:gd name="connsiteY5" fmla="*/ 0 h 13009176"/>
              <a:gd name="connsiteX0" fmla="*/ 0 w 24603173"/>
              <a:gd name="connsiteY0" fmla="*/ 3098 h 13012274"/>
              <a:gd name="connsiteX1" fmla="*/ 19371210 w 24603173"/>
              <a:gd name="connsiteY1" fmla="*/ 0 h 13012274"/>
              <a:gd name="connsiteX2" fmla="*/ 24560318 w 24603173"/>
              <a:gd name="connsiteY2" fmla="*/ 5181441 h 13012274"/>
              <a:gd name="connsiteX3" fmla="*/ 24603173 w 24603173"/>
              <a:gd name="connsiteY3" fmla="*/ 13012274 h 13012274"/>
              <a:gd name="connsiteX4" fmla="*/ 24091 w 24603173"/>
              <a:gd name="connsiteY4" fmla="*/ 3327586 h 13012274"/>
              <a:gd name="connsiteX5" fmla="*/ 0 w 24603173"/>
              <a:gd name="connsiteY5" fmla="*/ 3098 h 13012274"/>
              <a:gd name="connsiteX0" fmla="*/ 0 w 24603173"/>
              <a:gd name="connsiteY0" fmla="*/ 0 h 13009176"/>
              <a:gd name="connsiteX1" fmla="*/ 19248137 w 24603173"/>
              <a:gd name="connsiteY1" fmla="*/ 533939 h 13009176"/>
              <a:gd name="connsiteX2" fmla="*/ 24560318 w 24603173"/>
              <a:gd name="connsiteY2" fmla="*/ 5178343 h 13009176"/>
              <a:gd name="connsiteX3" fmla="*/ 24603173 w 24603173"/>
              <a:gd name="connsiteY3" fmla="*/ 13009176 h 13009176"/>
              <a:gd name="connsiteX4" fmla="*/ 24091 w 24603173"/>
              <a:gd name="connsiteY4" fmla="*/ 3324488 h 13009176"/>
              <a:gd name="connsiteX5" fmla="*/ 0 w 24603173"/>
              <a:gd name="connsiteY5" fmla="*/ 0 h 13009176"/>
              <a:gd name="connsiteX0" fmla="*/ 0 w 24603173"/>
              <a:gd name="connsiteY0" fmla="*/ 372312 h 13381488"/>
              <a:gd name="connsiteX1" fmla="*/ 19415960 w 24603173"/>
              <a:gd name="connsiteY1" fmla="*/ 0 h 13381488"/>
              <a:gd name="connsiteX2" fmla="*/ 24560318 w 24603173"/>
              <a:gd name="connsiteY2" fmla="*/ 5550655 h 13381488"/>
              <a:gd name="connsiteX3" fmla="*/ 24603173 w 24603173"/>
              <a:gd name="connsiteY3" fmla="*/ 13381488 h 13381488"/>
              <a:gd name="connsiteX4" fmla="*/ 24091 w 24603173"/>
              <a:gd name="connsiteY4" fmla="*/ 3696800 h 13381488"/>
              <a:gd name="connsiteX5" fmla="*/ 0 w 24603173"/>
              <a:gd name="connsiteY5" fmla="*/ 372312 h 13381488"/>
              <a:gd name="connsiteX0" fmla="*/ 0 w 24603173"/>
              <a:gd name="connsiteY0" fmla="*/ 0 h 13009176"/>
              <a:gd name="connsiteX1" fmla="*/ 19382394 w 24603173"/>
              <a:gd name="connsiteY1" fmla="*/ 97597 h 13009176"/>
              <a:gd name="connsiteX2" fmla="*/ 24560318 w 24603173"/>
              <a:gd name="connsiteY2" fmla="*/ 5178343 h 13009176"/>
              <a:gd name="connsiteX3" fmla="*/ 24603173 w 24603173"/>
              <a:gd name="connsiteY3" fmla="*/ 13009176 h 13009176"/>
              <a:gd name="connsiteX4" fmla="*/ 24091 w 24603173"/>
              <a:gd name="connsiteY4" fmla="*/ 3324488 h 13009176"/>
              <a:gd name="connsiteX5" fmla="*/ 0 w 24603173"/>
              <a:gd name="connsiteY5" fmla="*/ 0 h 13009176"/>
              <a:gd name="connsiteX0" fmla="*/ 0 w 24603173"/>
              <a:gd name="connsiteY0" fmla="*/ 3096 h 13012272"/>
              <a:gd name="connsiteX1" fmla="*/ 19360018 w 24603173"/>
              <a:gd name="connsiteY1" fmla="*/ 0 h 13012272"/>
              <a:gd name="connsiteX2" fmla="*/ 24560318 w 24603173"/>
              <a:gd name="connsiteY2" fmla="*/ 5181439 h 13012272"/>
              <a:gd name="connsiteX3" fmla="*/ 24603173 w 24603173"/>
              <a:gd name="connsiteY3" fmla="*/ 13012272 h 13012272"/>
              <a:gd name="connsiteX4" fmla="*/ 24091 w 24603173"/>
              <a:gd name="connsiteY4" fmla="*/ 3327584 h 13012272"/>
              <a:gd name="connsiteX5" fmla="*/ 0 w 24603173"/>
              <a:gd name="connsiteY5" fmla="*/ 3096 h 13012272"/>
              <a:gd name="connsiteX0" fmla="*/ 0 w 24603173"/>
              <a:gd name="connsiteY0" fmla="*/ 3096 h 13012272"/>
              <a:gd name="connsiteX1" fmla="*/ 19360018 w 24603173"/>
              <a:gd name="connsiteY1" fmla="*/ 0 h 13012272"/>
              <a:gd name="connsiteX2" fmla="*/ 24291799 w 24603173"/>
              <a:gd name="connsiteY2" fmla="*/ 5360452 h 13012272"/>
              <a:gd name="connsiteX3" fmla="*/ 24603173 w 24603173"/>
              <a:gd name="connsiteY3" fmla="*/ 13012272 h 13012272"/>
              <a:gd name="connsiteX4" fmla="*/ 24091 w 24603173"/>
              <a:gd name="connsiteY4" fmla="*/ 3327584 h 13012272"/>
              <a:gd name="connsiteX5" fmla="*/ 0 w 24603173"/>
              <a:gd name="connsiteY5" fmla="*/ 3096 h 13012272"/>
              <a:gd name="connsiteX0" fmla="*/ 0 w 24603173"/>
              <a:gd name="connsiteY0" fmla="*/ 3096 h 13012272"/>
              <a:gd name="connsiteX1" fmla="*/ 19360018 w 24603173"/>
              <a:gd name="connsiteY1" fmla="*/ 0 h 13012272"/>
              <a:gd name="connsiteX2" fmla="*/ 24493189 w 24603173"/>
              <a:gd name="connsiteY2" fmla="*/ 5114308 h 13012272"/>
              <a:gd name="connsiteX3" fmla="*/ 24603173 w 24603173"/>
              <a:gd name="connsiteY3" fmla="*/ 13012272 h 13012272"/>
              <a:gd name="connsiteX4" fmla="*/ 24091 w 24603173"/>
              <a:gd name="connsiteY4" fmla="*/ 3327584 h 13012272"/>
              <a:gd name="connsiteX5" fmla="*/ 0 w 24603173"/>
              <a:gd name="connsiteY5" fmla="*/ 3096 h 13012272"/>
              <a:gd name="connsiteX0" fmla="*/ 0 w 24558421"/>
              <a:gd name="connsiteY0" fmla="*/ 3096 h 13012272"/>
              <a:gd name="connsiteX1" fmla="*/ 19360018 w 24558421"/>
              <a:gd name="connsiteY1" fmla="*/ 0 h 13012272"/>
              <a:gd name="connsiteX2" fmla="*/ 24493189 w 24558421"/>
              <a:gd name="connsiteY2" fmla="*/ 5114308 h 13012272"/>
              <a:gd name="connsiteX3" fmla="*/ 24558421 w 24558421"/>
              <a:gd name="connsiteY3" fmla="*/ 13012272 h 13012272"/>
              <a:gd name="connsiteX4" fmla="*/ 24091 w 24558421"/>
              <a:gd name="connsiteY4" fmla="*/ 3327584 h 13012272"/>
              <a:gd name="connsiteX5" fmla="*/ 0 w 24558421"/>
              <a:gd name="connsiteY5" fmla="*/ 3096 h 13012272"/>
              <a:gd name="connsiteX0" fmla="*/ 0 w 24493189"/>
              <a:gd name="connsiteY0" fmla="*/ 3096 h 12519987"/>
              <a:gd name="connsiteX1" fmla="*/ 19360018 w 24493189"/>
              <a:gd name="connsiteY1" fmla="*/ 0 h 12519987"/>
              <a:gd name="connsiteX2" fmla="*/ 24493189 w 24493189"/>
              <a:gd name="connsiteY2" fmla="*/ 5114308 h 12519987"/>
              <a:gd name="connsiteX3" fmla="*/ 24435349 w 24493189"/>
              <a:gd name="connsiteY3" fmla="*/ 12519987 h 12519987"/>
              <a:gd name="connsiteX4" fmla="*/ 24091 w 24493189"/>
              <a:gd name="connsiteY4" fmla="*/ 3327584 h 12519987"/>
              <a:gd name="connsiteX5" fmla="*/ 0 w 24493189"/>
              <a:gd name="connsiteY5" fmla="*/ 3096 h 12519987"/>
              <a:gd name="connsiteX0" fmla="*/ 0 w 24493189"/>
              <a:gd name="connsiteY0" fmla="*/ 3096 h 12922766"/>
              <a:gd name="connsiteX1" fmla="*/ 19360018 w 24493189"/>
              <a:gd name="connsiteY1" fmla="*/ 0 h 12922766"/>
              <a:gd name="connsiteX2" fmla="*/ 24493189 w 24493189"/>
              <a:gd name="connsiteY2" fmla="*/ 5114308 h 12922766"/>
              <a:gd name="connsiteX3" fmla="*/ 24491289 w 24493189"/>
              <a:gd name="connsiteY3" fmla="*/ 12922766 h 12922766"/>
              <a:gd name="connsiteX4" fmla="*/ 24091 w 24493189"/>
              <a:gd name="connsiteY4" fmla="*/ 3327584 h 12922766"/>
              <a:gd name="connsiteX5" fmla="*/ 0 w 24493189"/>
              <a:gd name="connsiteY5" fmla="*/ 3096 h 12922766"/>
              <a:gd name="connsiteX0" fmla="*/ 0 w 24493189"/>
              <a:gd name="connsiteY0" fmla="*/ 3096 h 12922766"/>
              <a:gd name="connsiteX1" fmla="*/ 19360018 w 24493189"/>
              <a:gd name="connsiteY1" fmla="*/ 0 h 12922766"/>
              <a:gd name="connsiteX2" fmla="*/ 24493189 w 24493189"/>
              <a:gd name="connsiteY2" fmla="*/ 5114308 h 12922766"/>
              <a:gd name="connsiteX3" fmla="*/ 24491289 w 24493189"/>
              <a:gd name="connsiteY3" fmla="*/ 12922766 h 12922766"/>
              <a:gd name="connsiteX4" fmla="*/ 169540 w 24493189"/>
              <a:gd name="connsiteY4" fmla="*/ 3170947 h 12922766"/>
              <a:gd name="connsiteX5" fmla="*/ 0 w 24493189"/>
              <a:gd name="connsiteY5" fmla="*/ 3096 h 12922766"/>
              <a:gd name="connsiteX0" fmla="*/ 0 w 24493189"/>
              <a:gd name="connsiteY0" fmla="*/ 3096 h 12922766"/>
              <a:gd name="connsiteX1" fmla="*/ 19360018 w 24493189"/>
              <a:gd name="connsiteY1" fmla="*/ 0 h 12922766"/>
              <a:gd name="connsiteX2" fmla="*/ 24493189 w 24493189"/>
              <a:gd name="connsiteY2" fmla="*/ 5114308 h 12922766"/>
              <a:gd name="connsiteX3" fmla="*/ 24491289 w 24493189"/>
              <a:gd name="connsiteY3" fmla="*/ 12922766 h 12922766"/>
              <a:gd name="connsiteX4" fmla="*/ 12905 w 24493189"/>
              <a:gd name="connsiteY4" fmla="*/ 3316393 h 12922766"/>
              <a:gd name="connsiteX5" fmla="*/ 0 w 24493189"/>
              <a:gd name="connsiteY5" fmla="*/ 3096 h 12922766"/>
              <a:gd name="connsiteX0" fmla="*/ 0 w 25028158"/>
              <a:gd name="connsiteY0" fmla="*/ 3096 h 12922766"/>
              <a:gd name="connsiteX1" fmla="*/ 24539488 w 25028158"/>
              <a:gd name="connsiteY1" fmla="*/ 0 h 12922766"/>
              <a:gd name="connsiteX2" fmla="*/ 24493189 w 25028158"/>
              <a:gd name="connsiteY2" fmla="*/ 5114308 h 12922766"/>
              <a:gd name="connsiteX3" fmla="*/ 24491289 w 25028158"/>
              <a:gd name="connsiteY3" fmla="*/ 12922766 h 12922766"/>
              <a:gd name="connsiteX4" fmla="*/ 12905 w 25028158"/>
              <a:gd name="connsiteY4" fmla="*/ 3316393 h 12922766"/>
              <a:gd name="connsiteX5" fmla="*/ 0 w 25028158"/>
              <a:gd name="connsiteY5" fmla="*/ 3096 h 12922766"/>
              <a:gd name="connsiteX0" fmla="*/ 0 w 25289803"/>
              <a:gd name="connsiteY0" fmla="*/ 3096 h 12922766"/>
              <a:gd name="connsiteX1" fmla="*/ 24539488 w 25289803"/>
              <a:gd name="connsiteY1" fmla="*/ 0 h 12922766"/>
              <a:gd name="connsiteX2" fmla="*/ 24493189 w 25289803"/>
              <a:gd name="connsiteY2" fmla="*/ 5114308 h 12922766"/>
              <a:gd name="connsiteX3" fmla="*/ 24491289 w 25289803"/>
              <a:gd name="connsiteY3" fmla="*/ 12922766 h 12922766"/>
              <a:gd name="connsiteX4" fmla="*/ 12905 w 25289803"/>
              <a:gd name="connsiteY4" fmla="*/ 3316393 h 12922766"/>
              <a:gd name="connsiteX5" fmla="*/ 0 w 25289803"/>
              <a:gd name="connsiteY5" fmla="*/ 3096 h 12922766"/>
              <a:gd name="connsiteX0" fmla="*/ 0 w 24542274"/>
              <a:gd name="connsiteY0" fmla="*/ 3096 h 12922766"/>
              <a:gd name="connsiteX1" fmla="*/ 24539488 w 24542274"/>
              <a:gd name="connsiteY1" fmla="*/ 0 h 12922766"/>
              <a:gd name="connsiteX2" fmla="*/ 24493189 w 24542274"/>
              <a:gd name="connsiteY2" fmla="*/ 5114308 h 12922766"/>
              <a:gd name="connsiteX3" fmla="*/ 24491289 w 24542274"/>
              <a:gd name="connsiteY3" fmla="*/ 12922766 h 12922766"/>
              <a:gd name="connsiteX4" fmla="*/ 12905 w 24542274"/>
              <a:gd name="connsiteY4" fmla="*/ 3316393 h 12922766"/>
              <a:gd name="connsiteX5" fmla="*/ 0 w 24542274"/>
              <a:gd name="connsiteY5" fmla="*/ 3096 h 12922766"/>
              <a:gd name="connsiteX0" fmla="*/ 0 w 24542001"/>
              <a:gd name="connsiteY0" fmla="*/ 3096 h 13015672"/>
              <a:gd name="connsiteX1" fmla="*/ 24539488 w 24542001"/>
              <a:gd name="connsiteY1" fmla="*/ 0 h 13015672"/>
              <a:gd name="connsiteX2" fmla="*/ 24493189 w 24542001"/>
              <a:gd name="connsiteY2" fmla="*/ 5114308 h 13015672"/>
              <a:gd name="connsiteX3" fmla="*/ 24537739 w 24542001"/>
              <a:gd name="connsiteY3" fmla="*/ 13015672 h 13015672"/>
              <a:gd name="connsiteX4" fmla="*/ 12905 w 24542001"/>
              <a:gd name="connsiteY4" fmla="*/ 3316393 h 13015672"/>
              <a:gd name="connsiteX5" fmla="*/ 0 w 24542001"/>
              <a:gd name="connsiteY5" fmla="*/ 3096 h 13015672"/>
              <a:gd name="connsiteX0" fmla="*/ 0 w 24546498"/>
              <a:gd name="connsiteY0" fmla="*/ 3096 h 13015672"/>
              <a:gd name="connsiteX1" fmla="*/ 24539488 w 24546498"/>
              <a:gd name="connsiteY1" fmla="*/ 0 h 13015672"/>
              <a:gd name="connsiteX2" fmla="*/ 24539641 w 24546498"/>
              <a:gd name="connsiteY2" fmla="*/ 5137533 h 13015672"/>
              <a:gd name="connsiteX3" fmla="*/ 24537739 w 24546498"/>
              <a:gd name="connsiteY3" fmla="*/ 13015672 h 13015672"/>
              <a:gd name="connsiteX4" fmla="*/ 12905 w 24546498"/>
              <a:gd name="connsiteY4" fmla="*/ 3316393 h 13015672"/>
              <a:gd name="connsiteX5" fmla="*/ 0 w 24546498"/>
              <a:gd name="connsiteY5" fmla="*/ 3096 h 13015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546498" h="13015672">
                <a:moveTo>
                  <a:pt x="0" y="3096"/>
                </a:moveTo>
                <a:lnTo>
                  <a:pt x="24539488" y="0"/>
                </a:lnTo>
                <a:cubicBezTo>
                  <a:pt x="24555022" y="2424785"/>
                  <a:pt x="24539933" y="2968254"/>
                  <a:pt x="24539641" y="5137533"/>
                </a:cubicBezTo>
                <a:cubicBezTo>
                  <a:pt x="24539350" y="7306812"/>
                  <a:pt x="24538372" y="10412853"/>
                  <a:pt x="24537739" y="13015672"/>
                </a:cubicBezTo>
                <a:lnTo>
                  <a:pt x="12905" y="3316393"/>
                </a:lnTo>
                <a:cubicBezTo>
                  <a:pt x="8603" y="2211961"/>
                  <a:pt x="4302" y="1107528"/>
                  <a:pt x="0" y="3096"/>
                </a:cubicBezTo>
                <a:close/>
              </a:path>
            </a:pathLst>
          </a:custGeom>
          <a:pattFill prst="pct5">
            <a:fgClr>
              <a:schemeClr val="bg1"/>
            </a:fgClr>
            <a:bgClr>
              <a:schemeClr val="bg1">
                <a:lumMod val="85000"/>
              </a:schemeClr>
            </a:bgClr>
          </a:patt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39" tIns="45719" rIns="91439" bIns="45719" anchor="t">
            <a:noAutofit/>
          </a:bodyPr>
          <a:lstStyle>
            <a:lvl1pPr algn="ctr">
              <a:defRPr baseline="0"/>
            </a:lvl1pPr>
          </a:lstStyle>
          <a:p>
            <a:pPr marL="251957" marR="0" lvl="0" indent="-251957" algn="ctr" defTabSz="1007825" rtl="0" eaLnBrk="1" fontAlgn="auto" latinLnBrk="0" hangingPunct="1">
              <a:lnSpc>
                <a:spcPct val="90000"/>
              </a:lnSpc>
              <a:spcBef>
                <a:spcPts val="1103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GB" dirty="0"/>
          </a:p>
          <a:p>
            <a:pPr marL="251957" marR="0" lvl="0" indent="-251957" algn="ctr" defTabSz="1007825" rtl="0" eaLnBrk="1" fontAlgn="auto" latinLnBrk="0" hangingPunct="1">
              <a:lnSpc>
                <a:spcPct val="90000"/>
              </a:lnSpc>
              <a:spcBef>
                <a:spcPts val="1103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/>
              <a:t>Add Image</a:t>
            </a:r>
          </a:p>
          <a:p>
            <a:pPr marL="251957" marR="0" lvl="0" indent="-251957" algn="ctr" defTabSz="1007825" rtl="0" eaLnBrk="1" fontAlgn="auto" latinLnBrk="0" hangingPunct="1">
              <a:lnSpc>
                <a:spcPct val="90000"/>
              </a:lnSpc>
              <a:spcBef>
                <a:spcPts val="1103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dirty="0"/>
          </a:p>
        </p:txBody>
      </p:sp>
      <p:sp>
        <p:nvSpPr>
          <p:cNvPr id="8" name="Freeform 7"/>
          <p:cNvSpPr/>
          <p:nvPr userDrawn="1"/>
        </p:nvSpPr>
        <p:spPr>
          <a:xfrm>
            <a:off x="-32512" y="1799149"/>
            <a:ext cx="10135937" cy="5809298"/>
          </a:xfrm>
          <a:custGeom>
            <a:avLst/>
            <a:gdLst>
              <a:gd name="connsiteX0" fmla="*/ 0 w 12260826"/>
              <a:gd name="connsiteY0" fmla="*/ 0 h 5270090"/>
              <a:gd name="connsiteX1" fmla="*/ 12260826 w 12260826"/>
              <a:gd name="connsiteY1" fmla="*/ 4817806 h 5270090"/>
              <a:gd name="connsiteX2" fmla="*/ 12260826 w 12260826"/>
              <a:gd name="connsiteY2" fmla="*/ 5270090 h 5270090"/>
              <a:gd name="connsiteX3" fmla="*/ 29497 w 12260826"/>
              <a:gd name="connsiteY3" fmla="*/ 5270090 h 5270090"/>
              <a:gd name="connsiteX4" fmla="*/ 0 w 12260826"/>
              <a:gd name="connsiteY4" fmla="*/ 0 h 527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0826" h="5270090">
                <a:moveTo>
                  <a:pt x="0" y="0"/>
                </a:moveTo>
                <a:lnTo>
                  <a:pt x="12260826" y="4817806"/>
                </a:lnTo>
                <a:lnTo>
                  <a:pt x="12260826" y="5270090"/>
                </a:lnTo>
                <a:lnTo>
                  <a:pt x="29497" y="5270090"/>
                </a:lnTo>
                <a:lnTo>
                  <a:pt x="0" y="0"/>
                </a:lnTo>
                <a:close/>
              </a:path>
            </a:pathLst>
          </a:custGeom>
          <a:solidFill>
            <a:srgbClr val="132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799" tIns="50399" rIns="100799" bIns="503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0078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2620" y="4203266"/>
            <a:ext cx="3742703" cy="1029464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 algn="l">
              <a:defRPr sz="5952" b="1" i="0">
                <a:solidFill>
                  <a:srgbClr val="90919C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en-US" dirty="0"/>
              <a:t>UKAEA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620" y="4959189"/>
            <a:ext cx="6233239" cy="1761411"/>
          </a:xfrm>
        </p:spPr>
        <p:txBody>
          <a:bodyPr lIns="0" tIns="0" rIns="0" bIns="0" anchor="ctr" anchorCtr="0">
            <a:normAutofit/>
          </a:bodyPr>
          <a:lstStyle>
            <a:lvl1pPr marL="0" indent="0" algn="l">
              <a:lnSpc>
                <a:spcPts val="5291"/>
              </a:lnSpc>
              <a:buNone/>
              <a:defRPr sz="5952" b="1" i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marL="503913" indent="0" algn="ctr">
              <a:buNone/>
              <a:defRPr sz="2205"/>
            </a:lvl2pPr>
            <a:lvl3pPr marL="1007825" indent="0" algn="ctr">
              <a:buNone/>
              <a:defRPr sz="1984"/>
            </a:lvl3pPr>
            <a:lvl4pPr marL="1511737" indent="0" algn="ctr">
              <a:buNone/>
              <a:defRPr sz="1764"/>
            </a:lvl4pPr>
            <a:lvl5pPr marL="2015649" indent="0" algn="ctr">
              <a:buNone/>
              <a:defRPr sz="1764"/>
            </a:lvl5pPr>
            <a:lvl6pPr marL="2519562" indent="0" algn="ctr">
              <a:buNone/>
              <a:defRPr sz="1764"/>
            </a:lvl6pPr>
            <a:lvl7pPr marL="3023474" indent="0" algn="ctr">
              <a:buNone/>
              <a:defRPr sz="1764"/>
            </a:lvl7pPr>
            <a:lvl8pPr marL="3527387" indent="0" algn="ctr">
              <a:buNone/>
              <a:defRPr sz="1764"/>
            </a:lvl8pPr>
            <a:lvl9pPr marL="4031298" indent="0" algn="ctr">
              <a:buNone/>
              <a:defRPr sz="1764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0919C"/>
                </a:solidFill>
              </a:defRPr>
            </a:lvl1pPr>
          </a:lstStyle>
          <a:p>
            <a:pPr defTabSz="100785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fld id="{35482B25-261F-464E-BDD8-63296DE4D8A4}" type="slidenum">
              <a:rPr lang="en-US" smtClean="0">
                <a:latin typeface="Calibri" panose="020F0502020204030204"/>
              </a:rPr>
              <a:pPr defTabSz="100785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t>‹#›</a:t>
            </a:fld>
            <a:endParaRPr lang="en-US" dirty="0">
              <a:latin typeface="Calibri" panose="020F0502020204030204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292662" y="6493737"/>
            <a:ext cx="6055296" cy="580975"/>
          </a:xfrm>
        </p:spPr>
        <p:txBody>
          <a:bodyPr lIns="0" tIns="0" rIns="0" bIns="0">
            <a:normAutofit/>
          </a:bodyPr>
          <a:lstStyle>
            <a:lvl1pPr>
              <a:defRPr sz="2644" b="1" i="0" baseline="0">
                <a:solidFill>
                  <a:srgbClr val="90919C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lvl="0"/>
            <a:r>
              <a:rPr lang="en-US" dirty="0"/>
              <a:t>DD/MM/YYYY - Name</a:t>
            </a:r>
          </a:p>
        </p:txBody>
      </p:sp>
      <p:pic>
        <p:nvPicPr>
          <p:cNvPr id="11" name="Picture 10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23" y="3136091"/>
            <a:ext cx="972000" cy="97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012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0785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fld id="{35482B25-261F-464E-BDD8-63296DE4D8A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100785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33565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" y="4"/>
            <a:ext cx="10079038" cy="75596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16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31931" y="1367999"/>
            <a:ext cx="9214549" cy="1331718"/>
          </a:xfrm>
          <a:prstGeom prst="rect">
            <a:avLst/>
          </a:prstGeom>
        </p:spPr>
        <p:txBody>
          <a:bodyPr anchor="ctr"/>
          <a:lstStyle>
            <a:lvl1pPr algn="ctr">
              <a:defRPr sz="4800" b="1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31733" y="2699721"/>
            <a:ext cx="9215573" cy="432791"/>
          </a:xfrm>
          <a:prstGeom prst="rect">
            <a:avLst/>
          </a:prstGeom>
        </p:spPr>
        <p:txBody>
          <a:bodyPr/>
          <a:lstStyle>
            <a:lvl1pPr algn="ctr">
              <a:defRPr sz="2665" b="1"/>
            </a:lvl1pPr>
          </a:lstStyle>
          <a:p>
            <a:pPr lvl="0"/>
            <a:r>
              <a:rPr lang="en-GB" dirty="0"/>
              <a:t>AUTHOR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431733" y="3131765"/>
            <a:ext cx="9215573" cy="504056"/>
          </a:xfrm>
          <a:prstGeom prst="rect">
            <a:avLst/>
          </a:prstGeom>
        </p:spPr>
        <p:txBody>
          <a:bodyPr/>
          <a:lstStyle>
            <a:lvl1pPr algn="ctr">
              <a:defRPr sz="2665" b="1" baseline="0"/>
            </a:lvl1pPr>
          </a:lstStyle>
          <a:p>
            <a:pPr lvl="0"/>
            <a:r>
              <a:rPr lang="en-GB" dirty="0"/>
              <a:t>Meeting ## – Date</a:t>
            </a:r>
          </a:p>
        </p:txBody>
      </p:sp>
    </p:spTree>
    <p:extLst>
      <p:ext uri="{BB962C8B-B14F-4D97-AF65-F5344CB8AC3E}">
        <p14:creationId xmlns:p14="http://schemas.microsoft.com/office/powerpoint/2010/main" val="1175490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-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-32512" y="-13945"/>
            <a:ext cx="10135937" cy="7622392"/>
          </a:xfrm>
          <a:prstGeom prst="rect">
            <a:avLst/>
          </a:prstGeom>
          <a:solidFill>
            <a:srgbClr val="132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799" tIns="50399" rIns="100799" bIns="503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0078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0785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fld id="{35482B25-261F-464E-BDD8-63296DE4D8A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100785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12" name="Triangle 11"/>
          <p:cNvSpPr/>
          <p:nvPr userDrawn="1"/>
        </p:nvSpPr>
        <p:spPr>
          <a:xfrm rot="10800000">
            <a:off x="7970302" y="-13945"/>
            <a:ext cx="2113346" cy="2818139"/>
          </a:xfrm>
          <a:prstGeom prst="triangle">
            <a:avLst>
              <a:gd name="adj" fmla="val 0"/>
            </a:avLst>
          </a:prstGeom>
          <a:solidFill>
            <a:srgbClr val="132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799" tIns="50399" rIns="100799" bIns="503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0078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292620" y="4203266"/>
            <a:ext cx="3742703" cy="1029464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 algn="l">
              <a:defRPr sz="5952" b="1" i="0">
                <a:solidFill>
                  <a:srgbClr val="90919C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en-US" dirty="0"/>
              <a:t>UKAEA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292620" y="4959189"/>
            <a:ext cx="6233239" cy="1761411"/>
          </a:xfrm>
        </p:spPr>
        <p:txBody>
          <a:bodyPr lIns="0" tIns="0" rIns="0" bIns="0" anchor="ctr" anchorCtr="0">
            <a:normAutofit/>
          </a:bodyPr>
          <a:lstStyle>
            <a:lvl1pPr marL="0" indent="0" algn="l">
              <a:lnSpc>
                <a:spcPts val="5291"/>
              </a:lnSpc>
              <a:buNone/>
              <a:defRPr sz="5952" b="1" i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marL="503913" indent="0" algn="ctr">
              <a:buNone/>
              <a:defRPr sz="2205"/>
            </a:lvl2pPr>
            <a:lvl3pPr marL="1007825" indent="0" algn="ctr">
              <a:buNone/>
              <a:defRPr sz="1984"/>
            </a:lvl3pPr>
            <a:lvl4pPr marL="1511737" indent="0" algn="ctr">
              <a:buNone/>
              <a:defRPr sz="1764"/>
            </a:lvl4pPr>
            <a:lvl5pPr marL="2015649" indent="0" algn="ctr">
              <a:buNone/>
              <a:defRPr sz="1764"/>
            </a:lvl5pPr>
            <a:lvl6pPr marL="2519562" indent="0" algn="ctr">
              <a:buNone/>
              <a:defRPr sz="1764"/>
            </a:lvl6pPr>
            <a:lvl7pPr marL="3023474" indent="0" algn="ctr">
              <a:buNone/>
              <a:defRPr sz="1764"/>
            </a:lvl7pPr>
            <a:lvl8pPr marL="3527387" indent="0" algn="ctr">
              <a:buNone/>
              <a:defRPr sz="1764"/>
            </a:lvl8pPr>
            <a:lvl9pPr marL="4031298" indent="0" algn="ctr">
              <a:buNone/>
              <a:defRPr sz="1764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292662" y="6493737"/>
            <a:ext cx="6055296" cy="580975"/>
          </a:xfrm>
        </p:spPr>
        <p:txBody>
          <a:bodyPr lIns="0" tIns="0" rIns="0" bIns="0">
            <a:normAutofit/>
          </a:bodyPr>
          <a:lstStyle>
            <a:lvl1pPr>
              <a:defRPr sz="2644" b="1" i="0" baseline="0">
                <a:solidFill>
                  <a:srgbClr val="90919C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lvl="0"/>
            <a:r>
              <a:rPr lang="en-US" dirty="0"/>
              <a:t>DD/MM/YYYY - Name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23" y="3136091"/>
            <a:ext cx="972000" cy="97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2635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 Inver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" y="4"/>
            <a:ext cx="10079038" cy="7559675"/>
          </a:xfrm>
          <a:prstGeom prst="rect">
            <a:avLst/>
          </a:prstGeom>
          <a:solidFill>
            <a:srgbClr val="132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799" tIns="50399" rIns="100799" bIns="503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0078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100785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fld id="{35482B25-261F-464E-BDD8-63296DE4D8A4}" type="slidenum">
              <a:rPr lang="en-US" smtClean="0">
                <a:solidFill>
                  <a:prstClr val="white"/>
                </a:solidFill>
                <a:latin typeface="Calibri" panose="020F0502020204030204"/>
              </a:rPr>
              <a:pPr defTabSz="100785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t>‹#›</a:t>
            </a:fld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7686" y="1884672"/>
            <a:ext cx="8693170" cy="3144614"/>
          </a:xfrm>
          <a:prstGeom prst="rect">
            <a:avLst/>
          </a:prstGeom>
        </p:spPr>
        <p:txBody>
          <a:bodyPr anchor="b"/>
          <a:lstStyle>
            <a:lvl1pPr>
              <a:defRPr sz="6614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687686" y="5059036"/>
            <a:ext cx="8693170" cy="1653678"/>
          </a:xfrm>
        </p:spPr>
        <p:txBody>
          <a:bodyPr/>
          <a:lstStyle>
            <a:lvl1pPr marL="0" indent="0">
              <a:buNone/>
              <a:defRPr sz="2644">
                <a:solidFill>
                  <a:srgbClr val="90919C"/>
                </a:solidFill>
              </a:defRPr>
            </a:lvl1pPr>
            <a:lvl2pPr marL="50391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825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737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64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56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474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387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29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388" y="235288"/>
            <a:ext cx="795600" cy="795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14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-32512" y="-13945"/>
            <a:ext cx="10135937" cy="7622392"/>
          </a:xfrm>
          <a:prstGeom prst="rect">
            <a:avLst/>
          </a:prstGeom>
          <a:solidFill>
            <a:srgbClr val="132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799" tIns="50399" rIns="100799" bIns="503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0078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0785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fld id="{35482B25-261F-464E-BDD8-63296DE4D8A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100785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12" name="Triangle 11"/>
          <p:cNvSpPr/>
          <p:nvPr userDrawn="1"/>
        </p:nvSpPr>
        <p:spPr>
          <a:xfrm rot="10800000">
            <a:off x="7970302" y="-13945"/>
            <a:ext cx="2113346" cy="2818139"/>
          </a:xfrm>
          <a:prstGeom prst="triangle">
            <a:avLst>
              <a:gd name="adj" fmla="val 0"/>
            </a:avLst>
          </a:prstGeom>
          <a:solidFill>
            <a:srgbClr val="132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799" tIns="50399" rIns="100799" bIns="503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0078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292620" y="4203266"/>
            <a:ext cx="3742703" cy="1029464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 algn="l">
              <a:defRPr sz="5952" b="1" i="0">
                <a:solidFill>
                  <a:srgbClr val="90919C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en-US" dirty="0"/>
              <a:t>UKAEA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292620" y="4959189"/>
            <a:ext cx="6233239" cy="1761411"/>
          </a:xfrm>
        </p:spPr>
        <p:txBody>
          <a:bodyPr lIns="0" tIns="0" rIns="0" bIns="0" anchor="ctr" anchorCtr="0">
            <a:normAutofit/>
          </a:bodyPr>
          <a:lstStyle>
            <a:lvl1pPr marL="0" indent="0" algn="l">
              <a:lnSpc>
                <a:spcPts val="5291"/>
              </a:lnSpc>
              <a:buNone/>
              <a:defRPr sz="5952" b="1" i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  <a:lvl2pPr marL="503913" indent="0" algn="ctr">
              <a:buNone/>
              <a:defRPr sz="2205"/>
            </a:lvl2pPr>
            <a:lvl3pPr marL="1007825" indent="0" algn="ctr">
              <a:buNone/>
              <a:defRPr sz="1984"/>
            </a:lvl3pPr>
            <a:lvl4pPr marL="1511737" indent="0" algn="ctr">
              <a:buNone/>
              <a:defRPr sz="1764"/>
            </a:lvl4pPr>
            <a:lvl5pPr marL="2015649" indent="0" algn="ctr">
              <a:buNone/>
              <a:defRPr sz="1764"/>
            </a:lvl5pPr>
            <a:lvl6pPr marL="2519562" indent="0" algn="ctr">
              <a:buNone/>
              <a:defRPr sz="1764"/>
            </a:lvl6pPr>
            <a:lvl7pPr marL="3023474" indent="0" algn="ctr">
              <a:buNone/>
              <a:defRPr sz="1764"/>
            </a:lvl7pPr>
            <a:lvl8pPr marL="3527387" indent="0" algn="ctr">
              <a:buNone/>
              <a:defRPr sz="1764"/>
            </a:lvl8pPr>
            <a:lvl9pPr marL="4031298" indent="0" algn="ctr">
              <a:buNone/>
              <a:defRPr sz="1764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292662" y="6493737"/>
            <a:ext cx="6055296" cy="580975"/>
          </a:xfrm>
        </p:spPr>
        <p:txBody>
          <a:bodyPr lIns="0" tIns="0" rIns="0" bIns="0">
            <a:normAutofit/>
          </a:bodyPr>
          <a:lstStyle>
            <a:lvl1pPr>
              <a:defRPr sz="2644" b="1" i="0" baseline="0">
                <a:solidFill>
                  <a:srgbClr val="90919C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lvl="0"/>
            <a:r>
              <a:rPr lang="en-US" dirty="0"/>
              <a:t>DD/MM/YYYY - Name</a:t>
            </a:r>
          </a:p>
        </p:txBody>
      </p:sp>
      <p:pic>
        <p:nvPicPr>
          <p:cNvPr id="20" name="Picture 19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23" y="3136091"/>
            <a:ext cx="972000" cy="97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387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06877" y="80982"/>
            <a:ext cx="8282513" cy="146118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118321" y="7006705"/>
            <a:ext cx="2267784" cy="402483"/>
          </a:xfrm>
        </p:spPr>
        <p:txBody>
          <a:bodyPr/>
          <a:lstStyle/>
          <a:p>
            <a:pPr defTabSz="100785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fld id="{35482B25-261F-464E-BDD8-63296DE4D8A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100785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92934" y="1825738"/>
            <a:ext cx="8693170" cy="4983225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1976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686" y="1884672"/>
            <a:ext cx="8693170" cy="3144614"/>
          </a:xfrm>
          <a:prstGeom prst="rect">
            <a:avLst/>
          </a:prstGeom>
        </p:spPr>
        <p:txBody>
          <a:bodyPr anchor="b"/>
          <a:lstStyle>
            <a:lvl1pPr>
              <a:defRPr sz="6614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686" y="5059036"/>
            <a:ext cx="8693170" cy="1653678"/>
          </a:xfrm>
        </p:spPr>
        <p:txBody>
          <a:bodyPr/>
          <a:lstStyle>
            <a:lvl1pPr marL="0" indent="0">
              <a:buNone/>
              <a:defRPr sz="2644">
                <a:solidFill>
                  <a:srgbClr val="90919C"/>
                </a:solidFill>
              </a:defRPr>
            </a:lvl1pPr>
            <a:lvl2pPr marL="50391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825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737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64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56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474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387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29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0785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fld id="{35482B25-261F-464E-BDD8-63296DE4D8A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100785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849783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Inver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" y="4"/>
            <a:ext cx="10079038" cy="7559675"/>
          </a:xfrm>
          <a:prstGeom prst="rect">
            <a:avLst/>
          </a:prstGeom>
          <a:solidFill>
            <a:srgbClr val="132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799" tIns="50399" rIns="100799" bIns="503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0078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100785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fld id="{35482B25-261F-464E-BDD8-63296DE4D8A4}" type="slidenum">
              <a:rPr lang="en-US" smtClean="0">
                <a:solidFill>
                  <a:prstClr val="white"/>
                </a:solidFill>
                <a:latin typeface="Calibri" panose="020F0502020204030204"/>
              </a:rPr>
              <a:pPr defTabSz="100785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t>‹#›</a:t>
            </a:fld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7686" y="1884672"/>
            <a:ext cx="8693170" cy="3144614"/>
          </a:xfrm>
          <a:prstGeom prst="rect">
            <a:avLst/>
          </a:prstGeom>
        </p:spPr>
        <p:txBody>
          <a:bodyPr anchor="b"/>
          <a:lstStyle>
            <a:lvl1pPr>
              <a:defRPr sz="6614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687686" y="5059036"/>
            <a:ext cx="8693170" cy="1653678"/>
          </a:xfrm>
        </p:spPr>
        <p:txBody>
          <a:bodyPr/>
          <a:lstStyle>
            <a:lvl1pPr marL="0" indent="0">
              <a:buNone/>
              <a:defRPr sz="2644">
                <a:solidFill>
                  <a:srgbClr val="90919C"/>
                </a:solidFill>
              </a:defRPr>
            </a:lvl1pPr>
            <a:lvl2pPr marL="50391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825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737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64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56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474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387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29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388" y="235288"/>
            <a:ext cx="795600" cy="795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431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" y="4"/>
            <a:ext cx="10079038" cy="7559675"/>
          </a:xfrm>
          <a:prstGeom prst="rect">
            <a:avLst/>
          </a:prstGeom>
          <a:solidFill>
            <a:srgbClr val="132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799" tIns="50399" rIns="100799" bIns="503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10078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8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118321" y="7006705"/>
            <a:ext cx="2267784" cy="4024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defTabSz="100785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fld id="{35482B25-261F-464E-BDD8-63296DE4D8A4}" type="slidenum">
              <a:rPr lang="en-US" smtClean="0">
                <a:solidFill>
                  <a:prstClr val="white"/>
                </a:solidFill>
                <a:latin typeface="Calibri" panose="020F0502020204030204"/>
              </a:rPr>
              <a:pPr defTabSz="100785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t>‹#›</a:t>
            </a:fld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1283173" y="1824530"/>
            <a:ext cx="7319096" cy="4374836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lnSpc>
                <a:spcPts val="6834"/>
              </a:lnSpc>
              <a:defRPr sz="7936" spc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INSERT QUOTE HERE</a:t>
            </a:r>
            <a:endParaRPr lang="en-US" dirty="0"/>
          </a:p>
        </p:txBody>
      </p:sp>
      <p:sp>
        <p:nvSpPr>
          <p:cNvPr id="31" name="TextBox 30"/>
          <p:cNvSpPr txBox="1"/>
          <p:nvPr userDrawn="1"/>
        </p:nvSpPr>
        <p:spPr>
          <a:xfrm>
            <a:off x="582459" y="1175715"/>
            <a:ext cx="1109970" cy="1618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0078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919" b="1" i="0" u="none" strike="noStrike" kern="1200" cap="none" spc="0" normalizeH="0" baseline="0" noProof="0" dirty="0">
                <a:ln>
                  <a:noFill/>
                </a:ln>
                <a:solidFill>
                  <a:srgbClr val="90919C"/>
                </a:solidFill>
                <a:effectLst/>
                <a:uLnTx/>
                <a:uFillTx/>
                <a:latin typeface="Arial Black" charset="0"/>
                <a:ea typeface="Arial Black" charset="0"/>
                <a:cs typeface="Arial Black" charset="0"/>
              </a:rPr>
              <a:t>“</a:t>
            </a:r>
          </a:p>
        </p:txBody>
      </p:sp>
      <p:sp>
        <p:nvSpPr>
          <p:cNvPr id="32" name="TextBox 31"/>
          <p:cNvSpPr txBox="1"/>
          <p:nvPr userDrawn="1"/>
        </p:nvSpPr>
        <p:spPr>
          <a:xfrm>
            <a:off x="9013404" y="5780704"/>
            <a:ext cx="1109970" cy="1618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0078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919" b="1" i="0" u="none" strike="noStrike" kern="1200" cap="none" spc="0" normalizeH="0" baseline="0" noProof="0" dirty="0">
                <a:ln>
                  <a:noFill/>
                </a:ln>
                <a:solidFill>
                  <a:srgbClr val="90919C"/>
                </a:solidFill>
                <a:effectLst/>
                <a:uLnTx/>
                <a:uFillTx/>
                <a:latin typeface="Arial Black" charset="0"/>
                <a:ea typeface="Arial Black" charset="0"/>
                <a:cs typeface="Arial Black" charset="0"/>
              </a:rPr>
              <a:t>”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388" y="235288"/>
            <a:ext cx="795600" cy="795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243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2934" y="2972841"/>
            <a:ext cx="4283592" cy="3836123"/>
          </a:xfrm>
        </p:spPr>
        <p:txBody>
          <a:bodyPr>
            <a:normAutofit/>
          </a:bodyPr>
          <a:lstStyle>
            <a:lvl1pPr>
              <a:defRPr sz="4408"/>
            </a:lvl1pPr>
            <a:lvl2pPr>
              <a:defRPr sz="3968"/>
            </a:lvl2pPr>
            <a:lvl3pPr>
              <a:defRPr sz="3528"/>
            </a:lvl3pPr>
            <a:lvl4pPr>
              <a:defRPr sz="3085"/>
            </a:lvl4pPr>
            <a:lvl5pPr>
              <a:defRPr sz="308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512" y="2972841"/>
            <a:ext cx="4283592" cy="3836123"/>
          </a:xfrm>
        </p:spPr>
        <p:txBody>
          <a:bodyPr>
            <a:normAutofit/>
          </a:bodyPr>
          <a:lstStyle>
            <a:lvl1pPr>
              <a:defRPr sz="4408"/>
            </a:lvl1pPr>
            <a:lvl2pPr>
              <a:defRPr sz="3968"/>
            </a:lvl2pPr>
            <a:lvl3pPr>
              <a:defRPr sz="3528"/>
            </a:lvl3pPr>
            <a:lvl4pPr>
              <a:defRPr sz="3085"/>
            </a:lvl4pPr>
            <a:lvl5pPr>
              <a:defRPr sz="308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0785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fld id="{35482B25-261F-464E-BDD8-63296DE4D8A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100785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06877" y="109511"/>
            <a:ext cx="8282513" cy="114568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1707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2934" y="1326668"/>
            <a:ext cx="4283592" cy="5482295"/>
          </a:xfrm>
        </p:spPr>
        <p:txBody>
          <a:bodyPr>
            <a:normAutofit/>
          </a:bodyPr>
          <a:lstStyle>
            <a:lvl1pPr>
              <a:defRPr sz="4408"/>
            </a:lvl1pPr>
            <a:lvl2pPr>
              <a:defRPr sz="3968"/>
            </a:lvl2pPr>
            <a:lvl3pPr>
              <a:defRPr sz="3528"/>
            </a:lvl3pPr>
            <a:lvl4pPr>
              <a:defRPr sz="3085"/>
            </a:lvl4pPr>
            <a:lvl5pPr>
              <a:defRPr sz="308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512" y="1326668"/>
            <a:ext cx="4283592" cy="5482295"/>
          </a:xfrm>
        </p:spPr>
        <p:txBody>
          <a:bodyPr>
            <a:normAutofit/>
          </a:bodyPr>
          <a:lstStyle>
            <a:lvl1pPr>
              <a:defRPr sz="4408"/>
            </a:lvl1pPr>
            <a:lvl2pPr>
              <a:defRPr sz="3968"/>
            </a:lvl2pPr>
            <a:lvl3pPr>
              <a:defRPr sz="3528"/>
            </a:lvl3pPr>
            <a:lvl4pPr>
              <a:defRPr sz="3085"/>
            </a:lvl4pPr>
            <a:lvl5pPr>
              <a:defRPr sz="308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0785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fld id="{35482B25-261F-464E-BDD8-63296DE4D8A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100785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70680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247" y="2787849"/>
            <a:ext cx="4263905" cy="908210"/>
          </a:xfrm>
        </p:spPr>
        <p:txBody>
          <a:bodyPr anchor="b"/>
          <a:lstStyle>
            <a:lvl1pPr marL="0" indent="0">
              <a:buNone/>
              <a:defRPr sz="2644" b="1"/>
            </a:lvl1pPr>
            <a:lvl2pPr marL="503913" indent="0">
              <a:buNone/>
              <a:defRPr sz="2205" b="1"/>
            </a:lvl2pPr>
            <a:lvl3pPr marL="1007825" indent="0">
              <a:buNone/>
              <a:defRPr sz="1984" b="1"/>
            </a:lvl3pPr>
            <a:lvl4pPr marL="1511737" indent="0">
              <a:buNone/>
              <a:defRPr sz="1764" b="1"/>
            </a:lvl4pPr>
            <a:lvl5pPr marL="2015649" indent="0">
              <a:buNone/>
              <a:defRPr sz="1764" b="1"/>
            </a:lvl5pPr>
            <a:lvl6pPr marL="2519562" indent="0">
              <a:buNone/>
              <a:defRPr sz="1764" b="1"/>
            </a:lvl6pPr>
            <a:lvl7pPr marL="3023474" indent="0">
              <a:buNone/>
              <a:defRPr sz="1764" b="1"/>
            </a:lvl7pPr>
            <a:lvl8pPr marL="3527387" indent="0">
              <a:buNone/>
              <a:defRPr sz="1764" b="1"/>
            </a:lvl8pPr>
            <a:lvl9pPr marL="4031298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247" y="3696064"/>
            <a:ext cx="4263905" cy="312689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2516" y="2787849"/>
            <a:ext cx="4284904" cy="908210"/>
          </a:xfrm>
        </p:spPr>
        <p:txBody>
          <a:bodyPr anchor="b"/>
          <a:lstStyle>
            <a:lvl1pPr marL="0" indent="0">
              <a:buNone/>
              <a:defRPr sz="2644" b="1"/>
            </a:lvl1pPr>
            <a:lvl2pPr marL="503913" indent="0">
              <a:buNone/>
              <a:defRPr sz="2205" b="1"/>
            </a:lvl2pPr>
            <a:lvl3pPr marL="1007825" indent="0">
              <a:buNone/>
              <a:defRPr sz="1984" b="1"/>
            </a:lvl3pPr>
            <a:lvl4pPr marL="1511737" indent="0">
              <a:buNone/>
              <a:defRPr sz="1764" b="1"/>
            </a:lvl4pPr>
            <a:lvl5pPr marL="2015649" indent="0">
              <a:buNone/>
              <a:defRPr sz="1764" b="1"/>
            </a:lvl5pPr>
            <a:lvl6pPr marL="2519562" indent="0">
              <a:buNone/>
              <a:defRPr sz="1764" b="1"/>
            </a:lvl6pPr>
            <a:lvl7pPr marL="3023474" indent="0">
              <a:buNone/>
              <a:defRPr sz="1764" b="1"/>
            </a:lvl7pPr>
            <a:lvl8pPr marL="3527387" indent="0">
              <a:buNone/>
              <a:defRPr sz="1764" b="1"/>
            </a:lvl8pPr>
            <a:lvl9pPr marL="4031298" indent="0">
              <a:buNone/>
              <a:defRPr sz="176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2516" y="3696064"/>
            <a:ext cx="4284904" cy="31268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0785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fld id="{35482B25-261F-464E-BDD8-63296DE4D8A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100785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961259" y="138037"/>
            <a:ext cx="8282513" cy="110764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4784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934" y="2181780"/>
            <a:ext cx="8693170" cy="4627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8321" y="7006705"/>
            <a:ext cx="2267784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0785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fld id="{35482B25-261F-464E-BDD8-63296DE4D8A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100785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24" name="Title Placeholder 23"/>
          <p:cNvSpPr>
            <a:spLocks noGrp="1"/>
          </p:cNvSpPr>
          <p:nvPr>
            <p:ph type="title"/>
          </p:nvPr>
        </p:nvSpPr>
        <p:spPr>
          <a:xfrm>
            <a:off x="692934" y="402485"/>
            <a:ext cx="8693170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27" y="402485"/>
            <a:ext cx="583807" cy="58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346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44" r:id="rId13"/>
    <p:sldLayoutId id="2147483745" r:id="rId14"/>
  </p:sldLayoutIdLst>
  <p:txStyles>
    <p:titleStyle>
      <a:lvl1pPr algn="l" defTabSz="1007825" rtl="0" eaLnBrk="1" latinLnBrk="0" hangingPunct="1">
        <a:lnSpc>
          <a:spcPct val="90000"/>
        </a:lnSpc>
        <a:spcBef>
          <a:spcPct val="0"/>
        </a:spcBef>
        <a:buNone/>
        <a:defRPr sz="4850" b="1" i="0" kern="1200">
          <a:solidFill>
            <a:srgbClr val="132B4E"/>
          </a:solidFill>
          <a:latin typeface="Arial Black" charset="0"/>
          <a:ea typeface="Arial Black" charset="0"/>
          <a:cs typeface="Arial Black" charset="0"/>
        </a:defRPr>
      </a:lvl1pPr>
    </p:titleStyle>
    <p:bodyStyle>
      <a:lvl1pPr marL="0" indent="0" algn="l" defTabSz="1007825" rtl="0" eaLnBrk="1" latinLnBrk="0" hangingPunct="1">
        <a:lnSpc>
          <a:spcPct val="90000"/>
        </a:lnSpc>
        <a:spcBef>
          <a:spcPts val="1103"/>
        </a:spcBef>
        <a:buFont typeface="Arial"/>
        <a:buNone/>
        <a:defRPr sz="3085" kern="1200">
          <a:solidFill>
            <a:srgbClr val="132B4E"/>
          </a:solidFill>
          <a:latin typeface="Arial" charset="0"/>
          <a:ea typeface="Arial" charset="0"/>
          <a:cs typeface="Arial" charset="0"/>
        </a:defRPr>
      </a:lvl1pPr>
      <a:lvl2pPr marL="503913" indent="0" algn="l" defTabSz="1007825" rtl="0" eaLnBrk="1" latinLnBrk="0" hangingPunct="1">
        <a:lnSpc>
          <a:spcPct val="90000"/>
        </a:lnSpc>
        <a:spcBef>
          <a:spcPts val="551"/>
        </a:spcBef>
        <a:buFont typeface="Arial"/>
        <a:buNone/>
        <a:defRPr sz="2644" kern="1200">
          <a:solidFill>
            <a:srgbClr val="132B4E"/>
          </a:solidFill>
          <a:latin typeface="Arial" charset="0"/>
          <a:ea typeface="Arial" charset="0"/>
          <a:cs typeface="Arial" charset="0"/>
        </a:defRPr>
      </a:lvl2pPr>
      <a:lvl3pPr marL="1007825" indent="0" algn="l" defTabSz="1007825" rtl="0" eaLnBrk="1" latinLnBrk="0" hangingPunct="1">
        <a:lnSpc>
          <a:spcPct val="90000"/>
        </a:lnSpc>
        <a:spcBef>
          <a:spcPts val="551"/>
        </a:spcBef>
        <a:buFont typeface="Arial"/>
        <a:buNone/>
        <a:defRPr sz="2205" kern="1200">
          <a:solidFill>
            <a:srgbClr val="132B4E"/>
          </a:solidFill>
          <a:latin typeface="Arial" charset="0"/>
          <a:ea typeface="Arial" charset="0"/>
          <a:cs typeface="Arial" charset="0"/>
        </a:defRPr>
      </a:lvl3pPr>
      <a:lvl4pPr marL="1511737" indent="0" algn="l" defTabSz="1007825" rtl="0" eaLnBrk="1" latinLnBrk="0" hangingPunct="1">
        <a:lnSpc>
          <a:spcPct val="90000"/>
        </a:lnSpc>
        <a:spcBef>
          <a:spcPts val="551"/>
        </a:spcBef>
        <a:buFont typeface="Arial"/>
        <a:buNone/>
        <a:defRPr sz="1984" kern="1200">
          <a:solidFill>
            <a:srgbClr val="132B4E"/>
          </a:solidFill>
          <a:latin typeface="Arial" charset="0"/>
          <a:ea typeface="Arial" charset="0"/>
          <a:cs typeface="Arial" charset="0"/>
        </a:defRPr>
      </a:lvl4pPr>
      <a:lvl5pPr marL="2015649" indent="0" algn="l" defTabSz="1007825" rtl="0" eaLnBrk="1" latinLnBrk="0" hangingPunct="1">
        <a:lnSpc>
          <a:spcPct val="90000"/>
        </a:lnSpc>
        <a:spcBef>
          <a:spcPts val="551"/>
        </a:spcBef>
        <a:buFont typeface="Arial"/>
        <a:buNone/>
        <a:defRPr sz="1984" kern="1200">
          <a:solidFill>
            <a:srgbClr val="132B4E"/>
          </a:solidFill>
          <a:latin typeface="Arial" charset="0"/>
          <a:ea typeface="Arial" charset="0"/>
          <a:cs typeface="Arial" charset="0"/>
        </a:defRPr>
      </a:lvl5pPr>
      <a:lvl6pPr marL="2771517" indent="-251957" algn="l" defTabSz="1007825" rtl="0" eaLnBrk="1" latinLnBrk="0" hangingPunct="1">
        <a:lnSpc>
          <a:spcPct val="90000"/>
        </a:lnSpc>
        <a:spcBef>
          <a:spcPts val="551"/>
        </a:spcBef>
        <a:buFont typeface="Arial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430" indent="-251957" algn="l" defTabSz="1007825" rtl="0" eaLnBrk="1" latinLnBrk="0" hangingPunct="1">
        <a:lnSpc>
          <a:spcPct val="90000"/>
        </a:lnSpc>
        <a:spcBef>
          <a:spcPts val="551"/>
        </a:spcBef>
        <a:buFont typeface="Arial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342" indent="-251957" algn="l" defTabSz="1007825" rtl="0" eaLnBrk="1" latinLnBrk="0" hangingPunct="1">
        <a:lnSpc>
          <a:spcPct val="90000"/>
        </a:lnSpc>
        <a:spcBef>
          <a:spcPts val="551"/>
        </a:spcBef>
        <a:buFont typeface="Arial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255" indent="-251957" algn="l" defTabSz="1007825" rtl="0" eaLnBrk="1" latinLnBrk="0" hangingPunct="1">
        <a:lnSpc>
          <a:spcPct val="90000"/>
        </a:lnSpc>
        <a:spcBef>
          <a:spcPts val="551"/>
        </a:spcBef>
        <a:buFont typeface="Arial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82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13" algn="l" defTabSz="100782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825" algn="l" defTabSz="100782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737" algn="l" defTabSz="100782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649" algn="l" defTabSz="100782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562" algn="l" defTabSz="100782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474" algn="l" defTabSz="100782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387" algn="l" defTabSz="100782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298" algn="l" defTabSz="1007825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pypi.python.org/" TargetMode="Externa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.uk/search?q=python+idioms" TargetMode="External"/><Relationship Id="rId3" Type="http://schemas.openxmlformats.org/officeDocument/2006/relationships/hyperlink" Target="https://www.youtube.com/results?search_query=raymond+hettinger" TargetMode="External"/><Relationship Id="rId7" Type="http://schemas.openxmlformats.org/officeDocument/2006/relationships/hyperlink" Target="https://www.youtube.com/results?search_query=python+idioms" TargetMode="External"/><Relationship Id="rId2" Type="http://schemas.openxmlformats.org/officeDocument/2006/relationships/hyperlink" Target="https://www.python.org/dev/peps/pep-0008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youtube.com/results?search_query=jeff+knupp" TargetMode="External"/><Relationship Id="rId5" Type="http://schemas.openxmlformats.org/officeDocument/2006/relationships/hyperlink" Target="http://docs.python-guide.org/en/latest/writing/style/" TargetMode="External"/><Relationship Id="rId4" Type="http://schemas.openxmlformats.org/officeDocument/2006/relationships/hyperlink" Target="https://hackernoon.com/going-beyond-the-idiomatic-python-a321b6c6a5e6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92662" y="4203267"/>
            <a:ext cx="8633955" cy="1029464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Idiomatic Python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James Edwards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Looping –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about if you need the index? You could do this: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index = 0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for word in sentence: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print(index, word)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index += 1</a:t>
            </a:r>
          </a:p>
          <a:p>
            <a:endParaRPr lang="en-GB" sz="2200" dirty="0">
              <a:latin typeface="Lucida Console" panose="020B0609040504020204" pitchFamily="49" charset="0"/>
            </a:endParaRPr>
          </a:p>
          <a:p>
            <a:r>
              <a:rPr lang="en-GB" dirty="0"/>
              <a:t>But there’s a better way! Use the enumerate function: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for index, word in enumerate(sentence):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print(index, word)</a:t>
            </a:r>
          </a:p>
        </p:txBody>
      </p:sp>
    </p:spTree>
    <p:extLst>
      <p:ext uri="{BB962C8B-B14F-4D97-AF65-F5344CB8AC3E}">
        <p14:creationId xmlns:p14="http://schemas.microsoft.com/office/powerpoint/2010/main" val="1021284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Looping –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Reverse looping as encountered in many languages: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for index in range(</a:t>
            </a:r>
            <a:r>
              <a:rPr lang="en-GB" sz="2200" dirty="0" err="1">
                <a:latin typeface="Lucida Console" panose="020B0609040504020204" pitchFamily="49" charset="0"/>
              </a:rPr>
              <a:t>len</a:t>
            </a:r>
            <a:r>
              <a:rPr lang="en-GB" sz="2200" dirty="0">
                <a:latin typeface="Lucida Console" panose="020B0609040504020204" pitchFamily="49" charset="0"/>
              </a:rPr>
              <a:t>(sentence)-1, -1, -1):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print(sentence[index])</a:t>
            </a:r>
          </a:p>
          <a:p>
            <a:endParaRPr lang="en-GB" sz="2200" dirty="0">
              <a:latin typeface="Lucida Console" panose="020B0609040504020204" pitchFamily="49" charset="0"/>
            </a:endParaRPr>
          </a:p>
          <a:p>
            <a:r>
              <a:rPr lang="en-GB" dirty="0"/>
              <a:t>Remember, Python has “batteries included”: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for word in reversed(sentence):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print(word)</a:t>
            </a:r>
          </a:p>
          <a:p>
            <a:endParaRPr lang="en-GB" sz="2200" dirty="0">
              <a:latin typeface="Lucida Console" panose="020B0609040504020204" pitchFamily="49" charset="0"/>
            </a:endParaRPr>
          </a:p>
          <a:p>
            <a:r>
              <a:rPr lang="en-GB" dirty="0"/>
              <a:t>There are many similarly useful built in functions, such as </a:t>
            </a:r>
            <a:r>
              <a:rPr lang="en-GB" sz="2600" dirty="0">
                <a:latin typeface="Lucida Console" panose="020B0609040504020204" pitchFamily="49" charset="0"/>
              </a:rPr>
              <a:t>zip</a:t>
            </a:r>
            <a:r>
              <a:rPr lang="en-GB" dirty="0"/>
              <a:t>, </a:t>
            </a:r>
            <a:r>
              <a:rPr lang="en-GB" sz="2600" dirty="0">
                <a:latin typeface="Lucida Console" panose="020B0609040504020204" pitchFamily="49" charset="0"/>
              </a:rPr>
              <a:t>map</a:t>
            </a:r>
            <a:r>
              <a:rPr lang="en-GB" dirty="0"/>
              <a:t>, </a:t>
            </a:r>
            <a:r>
              <a:rPr lang="en-GB" sz="2600" dirty="0">
                <a:latin typeface="Lucida Console" panose="020B0609040504020204" pitchFamily="49" charset="0"/>
              </a:rPr>
              <a:t>sorted</a:t>
            </a:r>
            <a:r>
              <a:rPr lang="en-GB" dirty="0"/>
              <a:t>, </a:t>
            </a:r>
            <a:r>
              <a:rPr lang="en-GB" sz="2600" dirty="0">
                <a:latin typeface="Lucida Console" panose="020B0609040504020204" pitchFamily="49" charset="0"/>
              </a:rPr>
              <a:t>filter</a:t>
            </a:r>
            <a:r>
              <a:rPr lang="en-GB" dirty="0"/>
              <a:t> and others</a:t>
            </a:r>
          </a:p>
        </p:txBody>
      </p:sp>
    </p:spTree>
    <p:extLst>
      <p:ext uri="{BB962C8B-B14F-4D97-AF65-F5344CB8AC3E}">
        <p14:creationId xmlns:p14="http://schemas.microsoft.com/office/powerpoint/2010/main" val="2516564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Looping –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No need to manually extract from a list of tuples/lists: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people = [(“Joe”, “Bloggs”), (“Josie”, “Bloggs”)]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for person in people: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</a:t>
            </a:r>
            <a:r>
              <a:rPr lang="en-GB" sz="2200" dirty="0" err="1">
                <a:latin typeface="Lucida Console" panose="020B0609040504020204" pitchFamily="49" charset="0"/>
              </a:rPr>
              <a:t>first_name</a:t>
            </a:r>
            <a:r>
              <a:rPr lang="en-GB" sz="2200" dirty="0">
                <a:latin typeface="Lucida Console" panose="020B0609040504020204" pitchFamily="49" charset="0"/>
              </a:rPr>
              <a:t>, surname = person[0], person[1]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print(</a:t>
            </a:r>
            <a:r>
              <a:rPr lang="en-GB" sz="2200" dirty="0" err="1">
                <a:latin typeface="Lucida Console" panose="020B0609040504020204" pitchFamily="49" charset="0"/>
              </a:rPr>
              <a:t>first_name</a:t>
            </a:r>
            <a:r>
              <a:rPr lang="en-GB" sz="2200" dirty="0">
                <a:latin typeface="Lucida Console" panose="020B0609040504020204" pitchFamily="49" charset="0"/>
              </a:rPr>
              <a:t>, surname)</a:t>
            </a:r>
          </a:p>
          <a:p>
            <a:endParaRPr lang="en-GB" sz="2200" dirty="0">
              <a:latin typeface="Lucida Console" panose="020B0609040504020204" pitchFamily="49" charset="0"/>
            </a:endParaRPr>
          </a:p>
          <a:p>
            <a:r>
              <a:rPr lang="en-GB" dirty="0"/>
              <a:t>You can extract tuple/list values natively: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for </a:t>
            </a:r>
            <a:r>
              <a:rPr lang="en-GB" sz="2200" dirty="0" err="1">
                <a:latin typeface="Lucida Console" panose="020B0609040504020204" pitchFamily="49" charset="0"/>
              </a:rPr>
              <a:t>first_name</a:t>
            </a:r>
            <a:r>
              <a:rPr lang="en-GB" sz="2200" dirty="0">
                <a:latin typeface="Lucida Console" panose="020B0609040504020204" pitchFamily="49" charset="0"/>
              </a:rPr>
              <a:t>, surname in people: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print(</a:t>
            </a:r>
            <a:r>
              <a:rPr lang="en-GB" sz="2200" dirty="0" err="1">
                <a:latin typeface="Lucida Console" panose="020B0609040504020204" pitchFamily="49" charset="0"/>
              </a:rPr>
              <a:t>first_name</a:t>
            </a:r>
            <a:r>
              <a:rPr lang="en-GB" sz="2200" dirty="0">
                <a:latin typeface="Lucida Console" panose="020B0609040504020204" pitchFamily="49" charset="0"/>
              </a:rPr>
              <a:t>, surname)</a:t>
            </a:r>
          </a:p>
        </p:txBody>
      </p:sp>
    </p:spTree>
    <p:extLst>
      <p:ext uri="{BB962C8B-B14F-4D97-AF65-F5344CB8AC3E}">
        <p14:creationId xmlns:p14="http://schemas.microsoft.com/office/powerpoint/2010/main" val="1371716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Looping – 5 (yes, more)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How to loop over dictionary keys only: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words = {1: “hello”, 2: “world”}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for key in words: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print(key)</a:t>
            </a:r>
          </a:p>
          <a:p>
            <a:endParaRPr lang="en-GB" sz="2200" dirty="0">
              <a:latin typeface="Lucida Console" panose="020B0609040504020204" pitchFamily="49" charset="0"/>
            </a:endParaRPr>
          </a:p>
          <a:p>
            <a:r>
              <a:rPr lang="en-GB" dirty="0"/>
              <a:t>Or if you want to delete or add key/value pairs to a dictionary in a loop: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for key in list(</a:t>
            </a:r>
            <a:r>
              <a:rPr lang="en-GB" sz="2200" dirty="0" err="1">
                <a:latin typeface="Lucida Console" panose="020B0609040504020204" pitchFamily="49" charset="0"/>
              </a:rPr>
              <a:t>words.keys</a:t>
            </a:r>
            <a:r>
              <a:rPr lang="en-GB" sz="2200" dirty="0">
                <a:latin typeface="Lucida Console" panose="020B0609040504020204" pitchFamily="49" charset="0"/>
              </a:rPr>
              <a:t>()): # makes a copy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if key == 2: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    del words[key]</a:t>
            </a:r>
          </a:p>
        </p:txBody>
      </p:sp>
    </p:spTree>
    <p:extLst>
      <p:ext uri="{BB962C8B-B14F-4D97-AF65-F5344CB8AC3E}">
        <p14:creationId xmlns:p14="http://schemas.microsoft.com/office/powerpoint/2010/main" val="2667965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Looping –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dirty="0"/>
              <a:t>Need dictionary values only? No need to do this: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for key in words: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print(words[key])</a:t>
            </a:r>
          </a:p>
          <a:p>
            <a:endParaRPr lang="en-GB" sz="2200" dirty="0">
              <a:latin typeface="Lucida Console" panose="020B0609040504020204" pitchFamily="49" charset="0"/>
            </a:endParaRPr>
          </a:p>
          <a:p>
            <a:r>
              <a:rPr lang="en-GB" dirty="0"/>
              <a:t>Instead, use this method: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for word in </a:t>
            </a:r>
            <a:r>
              <a:rPr lang="en-GB" sz="2200" dirty="0" err="1">
                <a:latin typeface="Lucida Console" panose="020B0609040504020204" pitchFamily="49" charset="0"/>
              </a:rPr>
              <a:t>words.values</a:t>
            </a:r>
            <a:r>
              <a:rPr lang="en-GB" sz="2200" dirty="0">
                <a:latin typeface="Lucida Console" panose="020B0609040504020204" pitchFamily="49" charset="0"/>
              </a:rPr>
              <a:t>():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print(word)</a:t>
            </a:r>
          </a:p>
          <a:p>
            <a:endParaRPr lang="en-GB" sz="2200" dirty="0">
              <a:latin typeface="Lucida Console" panose="020B0609040504020204" pitchFamily="49" charset="0"/>
            </a:endParaRPr>
          </a:p>
          <a:p>
            <a:r>
              <a:rPr lang="en-GB" dirty="0"/>
              <a:t>And finally, for both the key and value: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for key, word in </a:t>
            </a:r>
            <a:r>
              <a:rPr lang="en-GB" sz="2200" dirty="0" err="1">
                <a:latin typeface="Lucida Console" panose="020B0609040504020204" pitchFamily="49" charset="0"/>
              </a:rPr>
              <a:t>words.items</a:t>
            </a:r>
            <a:r>
              <a:rPr lang="en-GB" sz="2200" dirty="0">
                <a:latin typeface="Lucida Console" panose="020B0609040504020204" pitchFamily="49" charset="0"/>
              </a:rPr>
              <a:t>():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print(key, word)</a:t>
            </a:r>
          </a:p>
        </p:txBody>
      </p:sp>
    </p:spTree>
    <p:extLst>
      <p:ext uri="{BB962C8B-B14F-4D97-AF65-F5344CB8AC3E}">
        <p14:creationId xmlns:p14="http://schemas.microsoft.com/office/powerpoint/2010/main" val="2210055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Sticking strings 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This is generally bad for lengthy lists (performance), but is OK if it’s only a few: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sentence = “”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for word in words: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sentence += “ ” + word</a:t>
            </a:r>
          </a:p>
          <a:p>
            <a:endParaRPr lang="en-GB" sz="2200" dirty="0">
              <a:latin typeface="Lucida Console" panose="020B0609040504020204" pitchFamily="49" charset="0"/>
            </a:endParaRPr>
          </a:p>
          <a:p>
            <a:r>
              <a:rPr lang="en-GB" dirty="0"/>
              <a:t>Instead, use join with a list: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sentence = “ ”.join(words)</a:t>
            </a:r>
          </a:p>
          <a:p>
            <a:endParaRPr lang="en-GB" sz="2200" dirty="0">
              <a:latin typeface="Lucida Console" panose="020B0609040504020204" pitchFamily="49" charset="0"/>
            </a:endParaRPr>
          </a:p>
          <a:p>
            <a:r>
              <a:rPr lang="en-GB" dirty="0"/>
              <a:t>NB: </a:t>
            </a:r>
            <a:r>
              <a:rPr lang="en-GB" dirty="0" err="1"/>
              <a:t>CPython</a:t>
            </a:r>
            <a:r>
              <a:rPr lang="en-GB" dirty="0"/>
              <a:t> 3+ is pretty fast with appending byte strings, Unicode strings should still use join.</a:t>
            </a:r>
          </a:p>
        </p:txBody>
      </p:sp>
    </p:spTree>
    <p:extLst>
      <p:ext uri="{BB962C8B-B14F-4D97-AF65-F5344CB8AC3E}">
        <p14:creationId xmlns:p14="http://schemas.microsoft.com/office/powerpoint/2010/main" val="25215495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52FDC-2D77-438F-AFEE-4A9297E21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Really long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B8022-CB29-4B3B-83FA-F656A582D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 could do something like this:</a:t>
            </a:r>
          </a:p>
          <a:p>
            <a:r>
              <a:rPr lang="en-GB" sz="2200" dirty="0" err="1">
                <a:latin typeface="Lucida Console" panose="020B0609040504020204" pitchFamily="49" charset="0"/>
              </a:rPr>
              <a:t>long_text</a:t>
            </a:r>
            <a:r>
              <a:rPr lang="en-GB" sz="2200" dirty="0">
                <a:latin typeface="Lucida Console" panose="020B0609040504020204" pitchFamily="49" charset="0"/>
              </a:rPr>
              <a:t> = “This is a really, really, really,” +\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        “ really, really, really, long string”</a:t>
            </a:r>
          </a:p>
          <a:p>
            <a:endParaRPr lang="en-GB" sz="2200" dirty="0">
              <a:latin typeface="Lucida Console" panose="020B0609040504020204" pitchFamily="49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But, Python lets you just use brackets:</a:t>
            </a:r>
          </a:p>
          <a:p>
            <a:r>
              <a:rPr lang="en-GB" sz="2200" dirty="0" err="1">
                <a:latin typeface="Lucida Console" panose="020B0609040504020204" pitchFamily="49" charset="0"/>
                <a:cs typeface="Arial" panose="020B0604020202020204" pitchFamily="34" charset="0"/>
              </a:rPr>
              <a:t>long_text</a:t>
            </a:r>
            <a:r>
              <a:rPr lang="en-GB" sz="2200" dirty="0">
                <a:latin typeface="Lucida Console" panose="020B0609040504020204" pitchFamily="49" charset="0"/>
                <a:cs typeface="Arial" panose="020B0604020202020204" pitchFamily="34" charset="0"/>
              </a:rPr>
              <a:t> = (“</a:t>
            </a:r>
            <a:r>
              <a:rPr lang="en-GB" sz="2200" dirty="0">
                <a:latin typeface="Lucida Console" panose="020B0609040504020204" pitchFamily="49" charset="0"/>
              </a:rPr>
              <a:t>This is a really, really, really, ”</a:t>
            </a:r>
          </a:p>
          <a:p>
            <a:r>
              <a:rPr lang="en-GB" sz="2200" dirty="0">
                <a:latin typeface="Lucida Console" panose="020B0609040504020204" pitchFamily="49" charset="0"/>
                <a:cs typeface="Arial" panose="020B0604020202020204" pitchFamily="34" charset="0"/>
              </a:rPr>
              <a:t>             “</a:t>
            </a:r>
            <a:r>
              <a:rPr lang="en-GB" sz="2200" dirty="0">
                <a:latin typeface="Lucida Console" panose="020B0609040504020204" pitchFamily="49" charset="0"/>
              </a:rPr>
              <a:t>really, really, really long string”</a:t>
            </a:r>
            <a:r>
              <a:rPr lang="en-GB" sz="2200" dirty="0">
                <a:latin typeface="Lucida Console" panose="020B0609040504020204" pitchFamily="49" charset="0"/>
                <a:cs typeface="Arial" panose="020B0604020202020204" pitchFamily="34" charset="0"/>
              </a:rPr>
              <a:t>)</a:t>
            </a:r>
            <a:endParaRPr lang="en-GB" sz="22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656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Checking for identity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Use the “is” keyword for identity: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a = “A”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letter = a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letter is a # evaluates to True</a:t>
            </a:r>
          </a:p>
          <a:p>
            <a:endParaRPr lang="en-GB" sz="2200" dirty="0">
              <a:latin typeface="Lucida Console" panose="020B0609040504020204" pitchFamily="49" charset="0"/>
            </a:endParaRPr>
          </a:p>
          <a:p>
            <a:r>
              <a:rPr lang="en-GB" dirty="0"/>
              <a:t>The difference between equality and identity: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other = “</a:t>
            </a:r>
            <a:r>
              <a:rPr lang="en-GB" sz="2200" dirty="0" err="1">
                <a:latin typeface="Lucida Console" panose="020B0609040504020204" pitchFamily="49" charset="0"/>
              </a:rPr>
              <a:t>a”.upper</a:t>
            </a:r>
            <a:r>
              <a:rPr lang="en-GB" sz="2200" dirty="0">
                <a:latin typeface="Lucida Console" panose="020B0609040504020204" pitchFamily="49" charset="0"/>
              </a:rPr>
              <a:t>()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other == a # evaluates to True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other is a # evaluates to False</a:t>
            </a:r>
          </a:p>
        </p:txBody>
      </p:sp>
    </p:spTree>
    <p:extLst>
      <p:ext uri="{BB962C8B-B14F-4D97-AF65-F5344CB8AC3E}">
        <p14:creationId xmlns:p14="http://schemas.microsoft.com/office/powerpoint/2010/main" val="39421124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9057A-EBA2-46CE-8C87-547D64F0E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Checking for identity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310A3-9093-4537-B518-5AC3A80EF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“</a:t>
            </a:r>
            <a:r>
              <a:rPr lang="en-GB" dirty="0">
                <a:latin typeface="Lucida Console" panose="020B0609040504020204" pitchFamily="49" charset="0"/>
              </a:rPr>
              <a:t>is not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GB" dirty="0">
                <a:latin typeface="Lucida Console" panose="020B0609040504020204" pitchFamily="49" charset="0"/>
              </a:rPr>
              <a:t> </a:t>
            </a:r>
            <a:r>
              <a:rPr lang="en-GB" dirty="0"/>
              <a:t>construction is its own operator: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2 is not 3   # evaluates to True</a:t>
            </a:r>
          </a:p>
          <a:p>
            <a:endParaRPr lang="en-GB" sz="2200" dirty="0">
              <a:latin typeface="Lucida Console" panose="020B0609040504020204" pitchFamily="49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You can see it behaves differently to “</a:t>
            </a:r>
            <a:r>
              <a:rPr lang="en-GB" sz="2600" dirty="0">
                <a:latin typeface="Lucida Console" panose="020B0609040504020204" pitchFamily="49" charset="0"/>
                <a:cs typeface="Arial" panose="020B0604020202020204" pitchFamily="34" charset="0"/>
              </a:rPr>
              <a:t>is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” and “</a:t>
            </a:r>
            <a:r>
              <a:rPr lang="en-GB" sz="2600" dirty="0">
                <a:latin typeface="Lucida Console" panose="020B0609040504020204" pitchFamily="49" charset="0"/>
                <a:cs typeface="Arial" panose="020B0604020202020204" pitchFamily="34" charset="0"/>
              </a:rPr>
              <a:t>not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” separately:</a:t>
            </a:r>
            <a:endParaRPr lang="en-GB" dirty="0">
              <a:latin typeface="Lucida Console" panose="020B0609040504020204" pitchFamily="49" charset="0"/>
            </a:endParaRPr>
          </a:p>
          <a:p>
            <a:r>
              <a:rPr lang="en-GB" sz="2200" dirty="0">
                <a:latin typeface="Lucida Console" panose="020B0609040504020204" pitchFamily="49" charset="0"/>
              </a:rPr>
              <a:t>2 is (not 3) # False, as “not 3” evaluates False</a:t>
            </a:r>
          </a:p>
        </p:txBody>
      </p:sp>
    </p:spTree>
    <p:extLst>
      <p:ext uri="{BB962C8B-B14F-4D97-AF65-F5344CB8AC3E}">
        <p14:creationId xmlns:p14="http://schemas.microsoft.com/office/powerpoint/2010/main" val="2687458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Checking for None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When checking for None, don’t test for equality:</a:t>
            </a:r>
            <a:endParaRPr lang="en-GB" sz="2200" dirty="0">
              <a:latin typeface="Lucida Console" panose="020B0609040504020204" pitchFamily="49" charset="0"/>
            </a:endParaRPr>
          </a:p>
          <a:p>
            <a:r>
              <a:rPr lang="en-GB" sz="2200" dirty="0">
                <a:latin typeface="Lucida Console" panose="020B0609040504020204" pitchFamily="49" charset="0"/>
              </a:rPr>
              <a:t>if thing == None: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print(“Works, but should be used sparingly”)</a:t>
            </a:r>
          </a:p>
          <a:p>
            <a:endParaRPr lang="en-GB" sz="2200" dirty="0">
              <a:latin typeface="Lucida Console" panose="020B0609040504020204" pitchFamily="49" charset="0"/>
            </a:endParaRPr>
          </a:p>
          <a:p>
            <a:r>
              <a:rPr lang="en-GB" dirty="0"/>
              <a:t>Instead, use an identity check (“</a:t>
            </a:r>
            <a:r>
              <a:rPr lang="en-GB" sz="2600" dirty="0">
                <a:latin typeface="Lucida Console" panose="020B0609040504020204" pitchFamily="49" charset="0"/>
              </a:rPr>
              <a:t>is</a:t>
            </a:r>
            <a:r>
              <a:rPr lang="en-GB" dirty="0"/>
              <a:t>”):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if thing is None: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print(“Preferred method to check for None”)</a:t>
            </a:r>
          </a:p>
        </p:txBody>
      </p:sp>
    </p:spTree>
    <p:extLst>
      <p:ext uri="{BB962C8B-B14F-4D97-AF65-F5344CB8AC3E}">
        <p14:creationId xmlns:p14="http://schemas.microsoft.com/office/powerpoint/2010/main" val="2488494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idioms?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Natural language: “expressions or phrases that characterise a language”</a:t>
            </a:r>
          </a:p>
          <a:p>
            <a:endParaRPr lang="en-GB" sz="2200" dirty="0">
              <a:latin typeface="Lucida Console" panose="020B0609040504020204" pitchFamily="49" charset="0"/>
            </a:endParaRPr>
          </a:p>
          <a:p>
            <a:r>
              <a:rPr lang="en-GB" dirty="0"/>
              <a:t>Programming: clean and simple way of expressing one particular (generally simple) task</a:t>
            </a:r>
          </a:p>
        </p:txBody>
      </p:sp>
    </p:spTree>
    <p:extLst>
      <p:ext uri="{BB962C8B-B14F-4D97-AF65-F5344CB8AC3E}">
        <p14:creationId xmlns:p14="http://schemas.microsoft.com/office/powerpoint/2010/main" val="9939544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File handling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Clunky, and also risks leaving file handle open if close() is forgotten:</a:t>
            </a:r>
          </a:p>
          <a:p>
            <a:r>
              <a:rPr lang="en-GB" sz="2200" dirty="0" err="1">
                <a:latin typeface="Lucida Console" panose="020B0609040504020204" pitchFamily="49" charset="0"/>
              </a:rPr>
              <a:t>file_handle</a:t>
            </a:r>
            <a:r>
              <a:rPr lang="en-GB" sz="2200" dirty="0">
                <a:latin typeface="Lucida Console" panose="020B0609040504020204" pitchFamily="49" charset="0"/>
              </a:rPr>
              <a:t> = open(“file.txt”, “w”)</a:t>
            </a:r>
          </a:p>
          <a:p>
            <a:r>
              <a:rPr lang="en-GB" sz="2200" dirty="0" err="1">
                <a:latin typeface="Lucida Console" panose="020B0609040504020204" pitchFamily="49" charset="0"/>
              </a:rPr>
              <a:t>file_handle.write</a:t>
            </a:r>
            <a:r>
              <a:rPr lang="en-GB" sz="2200" dirty="0">
                <a:latin typeface="Lucida Console" panose="020B0609040504020204" pitchFamily="49" charset="0"/>
              </a:rPr>
              <a:t>(“Hello world”)</a:t>
            </a:r>
          </a:p>
          <a:p>
            <a:r>
              <a:rPr lang="en-GB" sz="2200" dirty="0" err="1">
                <a:latin typeface="Lucida Console" panose="020B0609040504020204" pitchFamily="49" charset="0"/>
              </a:rPr>
              <a:t>file_handle.close</a:t>
            </a:r>
            <a:r>
              <a:rPr lang="en-GB" sz="2200" dirty="0">
                <a:latin typeface="Lucida Console" panose="020B0609040504020204" pitchFamily="49" charset="0"/>
              </a:rPr>
              <a:t>()</a:t>
            </a:r>
          </a:p>
          <a:p>
            <a:endParaRPr lang="en-GB" sz="2200" dirty="0">
              <a:latin typeface="Lucida Console" panose="020B0609040504020204" pitchFamily="49" charset="0"/>
            </a:endParaRPr>
          </a:p>
          <a:p>
            <a:r>
              <a:rPr lang="en-GB" dirty="0"/>
              <a:t>Using the “with” keyword: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with open(“file.txt”, “w”) as </a:t>
            </a:r>
            <a:r>
              <a:rPr lang="en-GB" sz="2200" dirty="0" err="1">
                <a:latin typeface="Lucida Console" panose="020B0609040504020204" pitchFamily="49" charset="0"/>
              </a:rPr>
              <a:t>file_handle</a:t>
            </a:r>
            <a:r>
              <a:rPr lang="en-GB" sz="2200" dirty="0">
                <a:latin typeface="Lucida Console" panose="020B0609040504020204" pitchFamily="49" charset="0"/>
              </a:rPr>
              <a:t>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</a:t>
            </a:r>
            <a:r>
              <a:rPr lang="en-GB" sz="2200" dirty="0" err="1">
                <a:latin typeface="Lucida Console" panose="020B0609040504020204" pitchFamily="49" charset="0"/>
              </a:rPr>
              <a:t>file_handle.write</a:t>
            </a:r>
            <a:r>
              <a:rPr lang="en-GB" sz="2200" dirty="0">
                <a:latin typeface="Lucida Console" panose="020B0609040504020204" pitchFamily="49" charset="0"/>
              </a:rPr>
              <a:t>(“Hello world”)</a:t>
            </a:r>
          </a:p>
        </p:txBody>
      </p:sp>
    </p:spTree>
    <p:extLst>
      <p:ext uri="{BB962C8B-B14F-4D97-AF65-F5344CB8AC3E}">
        <p14:creationId xmlns:p14="http://schemas.microsoft.com/office/powerpoint/2010/main" val="33949011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97369-E035-4087-9343-ADD597141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 the standard library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F18A4-AB93-42FE-8533-4A4CFEB8A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dirty="0"/>
              <a:t>Don’t reinvent the wheel. Standard library includes lots of modules you may need: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/>
              <a:t>Various file format parsers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/>
              <a:t>Regular expressions &amp; other text tools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/>
              <a:t>Advanced logging system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/>
              <a:t>Basic testing packages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/>
              <a:t>Debugger and profiler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/>
              <a:t>Data compression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/>
              <a:t>High-level threading and multiprocessing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/>
              <a:t>And lots of others!</a:t>
            </a:r>
          </a:p>
        </p:txBody>
      </p:sp>
    </p:spTree>
    <p:extLst>
      <p:ext uri="{BB962C8B-B14F-4D97-AF65-F5344CB8AC3E}">
        <p14:creationId xmlns:p14="http://schemas.microsoft.com/office/powerpoint/2010/main" val="18624350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3AC4C-4C67-4C6A-AF2E-D645B57C9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 the </a:t>
            </a:r>
            <a:r>
              <a:rPr lang="en-GB" dirty="0" err="1"/>
              <a:t>PyPI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33F54-5FD1-4511-B2DD-D2D0B5C1E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hlinkClick r:id="rId2"/>
              </a:rPr>
              <a:t>PyPI</a:t>
            </a:r>
            <a:r>
              <a:rPr lang="en-GB" dirty="0"/>
              <a:t> is the Python Package Index – a vast number of packages to do many things you might want to</a:t>
            </a:r>
          </a:p>
          <a:p>
            <a:endParaRPr lang="en-GB" dirty="0"/>
          </a:p>
          <a:p>
            <a:r>
              <a:rPr lang="en-GB" dirty="0"/>
              <a:t>Others have done the hard work so you don’t have to: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 err="1"/>
              <a:t>fuzzywuzzy</a:t>
            </a:r>
            <a:r>
              <a:rPr lang="en-GB" sz="2600" dirty="0"/>
              <a:t>: fuzzy string matching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 err="1"/>
              <a:t>scikit</a:t>
            </a:r>
            <a:r>
              <a:rPr lang="en-GB" sz="2600" dirty="0"/>
              <a:t>-learn: machine learning libraries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/>
              <a:t>Flask, Django etc.: web frameworks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 err="1"/>
              <a:t>MPInfo</a:t>
            </a:r>
            <a:r>
              <a:rPr lang="en-GB" sz="2600" dirty="0"/>
              <a:t>: lookup information on UK Members of Parliament</a:t>
            </a:r>
          </a:p>
        </p:txBody>
      </p:sp>
    </p:spTree>
    <p:extLst>
      <p:ext uri="{BB962C8B-B14F-4D97-AF65-F5344CB8AC3E}">
        <p14:creationId xmlns:p14="http://schemas.microsoft.com/office/powerpoint/2010/main" val="20198788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399" dirty="0"/>
              <a:t>More sophisticated vernacular</a:t>
            </a:r>
          </a:p>
        </p:txBody>
      </p:sp>
    </p:spTree>
    <p:extLst>
      <p:ext uri="{BB962C8B-B14F-4D97-AF65-F5344CB8AC3E}">
        <p14:creationId xmlns:p14="http://schemas.microsoft.com/office/powerpoint/2010/main" val="41472019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List comprehensions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934" y="1825738"/>
            <a:ext cx="8693170" cy="4983225"/>
          </a:xfrm>
        </p:spPr>
        <p:txBody>
          <a:bodyPr>
            <a:noAutofit/>
          </a:bodyPr>
          <a:lstStyle/>
          <a:p>
            <a:r>
              <a:rPr lang="en-GB" dirty="0"/>
              <a:t>Constructing a simple list?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squares = list()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for </a:t>
            </a:r>
            <a:r>
              <a:rPr lang="en-GB" sz="2200" dirty="0" err="1">
                <a:latin typeface="Lucida Console" panose="020B0609040504020204" pitchFamily="49" charset="0"/>
              </a:rPr>
              <a:t>i</a:t>
            </a:r>
            <a:r>
              <a:rPr lang="en-GB" sz="2200" dirty="0">
                <a:latin typeface="Lucida Console" panose="020B0609040504020204" pitchFamily="49" charset="0"/>
              </a:rPr>
              <a:t> in range(10):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</a:t>
            </a:r>
            <a:r>
              <a:rPr lang="en-GB" sz="2200" dirty="0" err="1">
                <a:latin typeface="Lucida Console" panose="020B0609040504020204" pitchFamily="49" charset="0"/>
              </a:rPr>
              <a:t>squares.append</a:t>
            </a:r>
            <a:r>
              <a:rPr lang="en-GB" sz="2200" dirty="0">
                <a:latin typeface="Lucida Console" panose="020B0609040504020204" pitchFamily="49" charset="0"/>
              </a:rPr>
              <a:t>(i**2)</a:t>
            </a:r>
          </a:p>
          <a:p>
            <a:endParaRPr lang="en-GB" sz="2200" dirty="0">
              <a:latin typeface="Lucida Console" panose="020B0609040504020204" pitchFamily="49" charset="0"/>
            </a:endParaRPr>
          </a:p>
          <a:p>
            <a:r>
              <a:rPr lang="en-GB" dirty="0"/>
              <a:t>Try this instead: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squares = list(i**2 for i in range(10))</a:t>
            </a:r>
          </a:p>
          <a:p>
            <a:endParaRPr lang="en-GB" sz="2200" dirty="0">
              <a:latin typeface="Lucida Console" panose="020B0609040504020204" pitchFamily="49" charset="0"/>
            </a:endParaRPr>
          </a:p>
          <a:p>
            <a:r>
              <a:rPr lang="en-GB" dirty="0"/>
              <a:t>You can also impose conditions:</a:t>
            </a:r>
            <a:endParaRPr lang="en-GB" dirty="0">
              <a:latin typeface="Lucida Console" panose="020B0609040504020204" pitchFamily="49" charset="0"/>
            </a:endParaRPr>
          </a:p>
          <a:p>
            <a:r>
              <a:rPr lang="en-GB" sz="2200" dirty="0">
                <a:latin typeface="Lucida Console" panose="020B0609040504020204" pitchFamily="49" charset="0"/>
              </a:rPr>
              <a:t>sq3 = list(i**2 for i in range(10) if i % 2 == 0)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7912919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Reversing </a:t>
            </a:r>
            <a:r>
              <a:rPr lang="en-GB" dirty="0" err="1"/>
              <a:t>dict</a:t>
            </a:r>
            <a:r>
              <a:rPr lang="en-GB" dirty="0"/>
              <a:t> mappings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dirty="0"/>
              <a:t>Use a dictionary comprehension:</a:t>
            </a:r>
          </a:p>
          <a:p>
            <a:r>
              <a:rPr lang="en-GB" sz="2200" dirty="0" err="1">
                <a:latin typeface="Lucida Console" panose="020B0609040504020204" pitchFamily="49" charset="0"/>
              </a:rPr>
              <a:t>boring_dict</a:t>
            </a:r>
            <a:r>
              <a:rPr lang="en-GB" sz="2200" dirty="0">
                <a:latin typeface="Lucida Console" panose="020B0609040504020204" pitchFamily="49" charset="0"/>
              </a:rPr>
              <a:t> = {“first”: “A”, “second”: “B”}</a:t>
            </a:r>
          </a:p>
          <a:p>
            <a:r>
              <a:rPr lang="en-GB" sz="2200" dirty="0" err="1">
                <a:latin typeface="Lucida Console" panose="020B0609040504020204" pitchFamily="49" charset="0"/>
              </a:rPr>
              <a:t>exciting_dict</a:t>
            </a:r>
            <a:r>
              <a:rPr lang="en-GB" sz="2200" dirty="0">
                <a:latin typeface="Lucida Console" panose="020B0609040504020204" pitchFamily="49" charset="0"/>
              </a:rPr>
              <a:t> = {</a:t>
            </a:r>
            <a:r>
              <a:rPr lang="en-GB" sz="2200" dirty="0" err="1">
                <a:latin typeface="Lucida Console" panose="020B0609040504020204" pitchFamily="49" charset="0"/>
              </a:rPr>
              <a:t>val</a:t>
            </a:r>
            <a:r>
              <a:rPr lang="en-GB" sz="2200" dirty="0">
                <a:latin typeface="Lucida Console" panose="020B0609040504020204" pitchFamily="49" charset="0"/>
              </a:rPr>
              <a:t>: key for key, </a:t>
            </a:r>
            <a:r>
              <a:rPr lang="en-GB" sz="2200" dirty="0" err="1">
                <a:latin typeface="Lucida Console" panose="020B0609040504020204" pitchFamily="49" charset="0"/>
              </a:rPr>
              <a:t>val</a:t>
            </a:r>
            <a:r>
              <a:rPr lang="en-GB" sz="2200" dirty="0">
                <a:latin typeface="Lucida Console" panose="020B0609040504020204" pitchFamily="49" charset="0"/>
              </a:rPr>
              <a:t> in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		     </a:t>
            </a:r>
            <a:r>
              <a:rPr lang="en-GB" sz="2200" dirty="0" err="1">
                <a:latin typeface="Lucida Console" panose="020B0609040504020204" pitchFamily="49" charset="0"/>
              </a:rPr>
              <a:t>boring_dict.items</a:t>
            </a:r>
            <a:r>
              <a:rPr lang="en-GB" sz="2200" dirty="0">
                <a:latin typeface="Lucida Console" panose="020B0609040504020204" pitchFamily="49" charset="0"/>
              </a:rPr>
              <a:t>()}</a:t>
            </a:r>
          </a:p>
          <a:p>
            <a:endParaRPr lang="en-GB" sz="2200" dirty="0">
              <a:latin typeface="Lucida Console" panose="020B0609040504020204" pitchFamily="49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Note, this particular construct: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only works for dictionaries with immutable values, such as strings, integers, tuples etc.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doesn’t work with list values</a:t>
            </a:r>
          </a:p>
        </p:txBody>
      </p:sp>
    </p:spTree>
    <p:extLst>
      <p:ext uri="{BB962C8B-B14F-4D97-AF65-F5344CB8AC3E}">
        <p14:creationId xmlns:p14="http://schemas.microsoft.com/office/powerpoint/2010/main" val="39840317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rule of thumb for comprehensions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If the comprehension is longer than a line, </a:t>
            </a:r>
            <a:r>
              <a:rPr lang="en-GB" b="1" dirty="0"/>
              <a:t>consider using a normal for loop!</a:t>
            </a:r>
          </a:p>
          <a:p>
            <a:endParaRPr lang="en-GB" sz="2200" b="1" dirty="0">
              <a:latin typeface="Lucida Console" panose="020B0609040504020204" pitchFamily="49" charset="0"/>
            </a:endParaRPr>
          </a:p>
          <a:p>
            <a:r>
              <a:rPr lang="en-GB" dirty="0"/>
              <a:t>Comprehensions are often less readable for more complex expressions:</a:t>
            </a:r>
          </a:p>
          <a:p>
            <a:r>
              <a:rPr lang="en-GB" sz="2200" dirty="0" err="1">
                <a:latin typeface="Lucida Console" panose="020B0609040504020204" pitchFamily="49" charset="0"/>
              </a:rPr>
              <a:t>synth_signal</a:t>
            </a:r>
            <a:r>
              <a:rPr lang="en-GB" sz="2200" dirty="0">
                <a:latin typeface="Lucida Console" panose="020B0609040504020204" pitchFamily="49" charset="0"/>
              </a:rPr>
              <a:t> = ((</a:t>
            </a:r>
            <a:r>
              <a:rPr lang="en-GB" sz="2200" dirty="0" err="1">
                <a:latin typeface="Lucida Console" panose="020B0609040504020204" pitchFamily="49" charset="0"/>
              </a:rPr>
              <a:t>int</a:t>
            </a:r>
            <a:r>
              <a:rPr lang="en-GB" sz="2200" dirty="0">
                <a:latin typeface="Lucida Console" panose="020B0609040504020204" pitchFamily="49" charset="0"/>
              </a:rPr>
              <a:t>(x[0]) | (</a:t>
            </a:r>
            <a:r>
              <a:rPr lang="en-GB" sz="2200" dirty="0" err="1">
                <a:latin typeface="Lucida Console" panose="020B0609040504020204" pitchFamily="49" charset="0"/>
              </a:rPr>
              <a:t>int</a:t>
            </a:r>
            <a:r>
              <a:rPr lang="en-GB" sz="2200" dirty="0">
                <a:latin typeface="Lucida Console" panose="020B0609040504020204" pitchFamily="49" charset="0"/>
              </a:rPr>
              <a:t>(x[1]) &lt;&lt; 32))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		    for x in </a:t>
            </a:r>
            <a:r>
              <a:rPr lang="en-GB" sz="2200" dirty="0" err="1">
                <a:latin typeface="Lucida Console" panose="020B0609040504020204" pitchFamily="49" charset="0"/>
              </a:rPr>
              <a:t>np.array</a:t>
            </a:r>
            <a:r>
              <a:rPr lang="en-GB" sz="2200" dirty="0">
                <a:latin typeface="Lucida Console" panose="020B0609040504020204" pitchFamily="49" charset="0"/>
              </a:rPr>
              <a:t>([</a:t>
            </a:r>
            <a:r>
              <a:rPr lang="en-GB" sz="2200" dirty="0" err="1">
                <a:latin typeface="Lucida Console" panose="020B0609040504020204" pitchFamily="49" charset="0"/>
              </a:rPr>
              <a:t>alarm_word</a:t>
            </a:r>
            <a:r>
              <a:rPr lang="en-GB" sz="2200" dirty="0">
                <a:latin typeface="Lucida Console" panose="020B0609040504020204" pitchFamily="49" charset="0"/>
              </a:rPr>
              <a:t>,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					     </a:t>
            </a:r>
            <a:r>
              <a:rPr lang="en-GB" sz="2200" dirty="0" err="1">
                <a:latin typeface="Lucida Console" panose="020B0609040504020204" pitchFamily="49" charset="0"/>
              </a:rPr>
              <a:t>mask_word</a:t>
            </a:r>
            <a:r>
              <a:rPr lang="en-GB" sz="2200" dirty="0">
                <a:latin typeface="Lucida Console" panose="020B0609040504020204" pitchFamily="49" charset="0"/>
              </a:rPr>
              <a:t>]).T)</a:t>
            </a:r>
          </a:p>
        </p:txBody>
      </p:sp>
    </p:spTree>
    <p:extLst>
      <p:ext uri="{BB962C8B-B14F-4D97-AF65-F5344CB8AC3E}">
        <p14:creationId xmlns:p14="http://schemas.microsoft.com/office/powerpoint/2010/main" val="13384166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Checking for overlaps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dirty="0">
                <a:latin typeface="Lucida Console" panose="020B0609040504020204" pitchFamily="49" charset="0"/>
              </a:rPr>
              <a:t>residents = [“Alice”, “Bob”, “Oskar”]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staff = [“Alex”, “Oskar”, “</a:t>
            </a:r>
            <a:r>
              <a:rPr lang="en-GB" sz="2200" dirty="0" err="1">
                <a:latin typeface="Lucida Console" panose="020B0609040504020204" pitchFamily="49" charset="0"/>
              </a:rPr>
              <a:t>Divya</a:t>
            </a:r>
            <a:r>
              <a:rPr lang="en-GB" sz="2200" dirty="0">
                <a:latin typeface="Lucida Console" panose="020B0609040504020204" pitchFamily="49" charset="0"/>
              </a:rPr>
              <a:t>”]</a:t>
            </a:r>
          </a:p>
          <a:p>
            <a:endParaRPr lang="en-GB" sz="2200" dirty="0">
              <a:latin typeface="Lucida Console" panose="020B0609040504020204" pitchFamily="49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Naïve implementation of intersection: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intersection = list(person for person in residents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			  if person in staff)</a:t>
            </a:r>
          </a:p>
          <a:p>
            <a:endParaRPr lang="en-GB" sz="2200" dirty="0">
              <a:latin typeface="Lucida Console" panose="020B0609040504020204" pitchFamily="49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Better is to use sets (usually also faster):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intersection = set(residents) &amp; set(staff)</a:t>
            </a:r>
          </a:p>
        </p:txBody>
      </p:sp>
    </p:spTree>
    <p:extLst>
      <p:ext uri="{BB962C8B-B14F-4D97-AF65-F5344CB8AC3E}">
        <p14:creationId xmlns:p14="http://schemas.microsoft.com/office/powerpoint/2010/main" val="28900997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Multiple comparisons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Unnecessary: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if 1 &lt; years and years &lt; 5: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print(“More than 1 but less than 5 years”)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Chained (transient) comparisons: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if 1 &lt; years &lt; 5: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print(“More than 1 but less than 5 years”)</a:t>
            </a:r>
          </a:p>
        </p:txBody>
      </p:sp>
    </p:spTree>
    <p:extLst>
      <p:ext uri="{BB962C8B-B14F-4D97-AF65-F5344CB8AC3E}">
        <p14:creationId xmlns:p14="http://schemas.microsoft.com/office/powerpoint/2010/main" val="27726278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Handling failures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Look Before You Leap (LBYL):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if </a:t>
            </a:r>
            <a:r>
              <a:rPr lang="en-GB" sz="2200" dirty="0" err="1">
                <a:latin typeface="Lucida Console" panose="020B0609040504020204" pitchFamily="49" charset="0"/>
              </a:rPr>
              <a:t>os.path.exists</a:t>
            </a:r>
            <a:r>
              <a:rPr lang="en-GB" sz="2200" dirty="0">
                <a:latin typeface="Lucida Console" panose="020B0609040504020204" pitchFamily="49" charset="0"/>
              </a:rPr>
              <a:t>(“critical.dat”):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# Another process may have deleted the file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with open(“critical.dat”) as </a:t>
            </a:r>
            <a:r>
              <a:rPr lang="en-GB" sz="2200" dirty="0" err="1">
                <a:latin typeface="Lucida Console" panose="020B0609040504020204" pitchFamily="49" charset="0"/>
              </a:rPr>
              <a:t>file_handle</a:t>
            </a:r>
            <a:r>
              <a:rPr lang="en-GB" sz="2200" dirty="0">
                <a:latin typeface="Lucida Console" panose="020B0609040504020204" pitchFamily="49" charset="0"/>
              </a:rPr>
              <a:t>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    print(</a:t>
            </a:r>
            <a:r>
              <a:rPr lang="en-GB" sz="2200" dirty="0" err="1">
                <a:latin typeface="Lucida Console" panose="020B0609040504020204" pitchFamily="49" charset="0"/>
              </a:rPr>
              <a:t>file_handle.readlines</a:t>
            </a:r>
            <a:r>
              <a:rPr lang="en-GB" sz="2200" dirty="0">
                <a:latin typeface="Lucida Console" panose="020B0609040504020204" pitchFamily="49" charset="0"/>
              </a:rPr>
              <a:t>())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else: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print(“critical.dat has gone!”)</a:t>
            </a:r>
          </a:p>
        </p:txBody>
      </p:sp>
    </p:spTree>
    <p:extLst>
      <p:ext uri="{BB962C8B-B14F-4D97-AF65-F5344CB8AC3E}">
        <p14:creationId xmlns:p14="http://schemas.microsoft.com/office/powerpoint/2010/main" val="2867970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E609F-6FB7-41E7-A21A-0F540697B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Why should I use them?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27DFF-3A5D-42A1-979B-11D7A10CB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07" indent="-514307">
              <a:buFont typeface="+mj-lt"/>
              <a:buAutoNum type="arabicPeriod"/>
            </a:pPr>
            <a:r>
              <a:rPr lang="en-GB" dirty="0"/>
              <a:t>Readability</a:t>
            </a:r>
          </a:p>
          <a:p>
            <a:pPr lvl="1"/>
            <a:r>
              <a:rPr lang="en-GB" dirty="0"/>
              <a:t>Idioms are often easy to read</a:t>
            </a:r>
          </a:p>
          <a:p>
            <a:pPr lvl="1"/>
            <a:endParaRPr lang="en-GB" sz="2200" dirty="0">
              <a:latin typeface="Lucida Console" panose="020B0609040504020204" pitchFamily="49" charset="0"/>
            </a:endParaRPr>
          </a:p>
          <a:p>
            <a:pPr marL="514307" indent="-514307">
              <a:buFont typeface="+mj-lt"/>
              <a:buAutoNum type="arabicPeriod"/>
            </a:pPr>
            <a:r>
              <a:rPr lang="en-GB" dirty="0"/>
              <a:t>Maintainability</a:t>
            </a:r>
          </a:p>
          <a:p>
            <a:pPr lvl="1"/>
            <a:r>
              <a:rPr lang="en-GB" dirty="0"/>
              <a:t>As it’s easier to understand it’s easier to modify in the future</a:t>
            </a:r>
          </a:p>
          <a:p>
            <a:pPr lvl="1"/>
            <a:endParaRPr lang="en-GB" sz="2200" dirty="0">
              <a:latin typeface="Lucida Console" panose="020B0609040504020204" pitchFamily="49" charset="0"/>
            </a:endParaRPr>
          </a:p>
          <a:p>
            <a:pPr marL="514307" indent="-514307">
              <a:buFont typeface="+mj-lt"/>
              <a:buAutoNum type="arabicPeriod"/>
            </a:pPr>
            <a:r>
              <a:rPr lang="en-GB" dirty="0"/>
              <a:t>Peer-review</a:t>
            </a:r>
          </a:p>
          <a:p>
            <a:pPr lvl="1"/>
            <a:r>
              <a:rPr lang="en-GB" dirty="0"/>
              <a:t>Source code is becoming more frequently requested by journals</a:t>
            </a:r>
          </a:p>
        </p:txBody>
      </p:sp>
    </p:spTree>
    <p:extLst>
      <p:ext uri="{BB962C8B-B14F-4D97-AF65-F5344CB8AC3E}">
        <p14:creationId xmlns:p14="http://schemas.microsoft.com/office/powerpoint/2010/main" val="6205793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Look Before You Leap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Race conditions can appear (as just seen)</a:t>
            </a:r>
          </a:p>
          <a:p>
            <a:endParaRPr lang="en-GB" sz="2200" dirty="0">
              <a:latin typeface="Lucida Console" panose="020B0609040504020204" pitchFamily="49" charset="0"/>
            </a:endParaRPr>
          </a:p>
          <a:p>
            <a:r>
              <a:rPr lang="en-GB" dirty="0"/>
              <a:t>Intent may be obscured: lots of checks to verify conditions before doing what you want</a:t>
            </a:r>
          </a:p>
          <a:p>
            <a:endParaRPr lang="en-GB" sz="2200" dirty="0">
              <a:latin typeface="Lucida Console" panose="020B0609040504020204" pitchFamily="49" charset="0"/>
            </a:endParaRPr>
          </a:p>
          <a:p>
            <a:r>
              <a:rPr lang="en-GB" dirty="0"/>
              <a:t>Anticipating all error conditions can get ugly</a:t>
            </a:r>
          </a:p>
        </p:txBody>
      </p:sp>
    </p:spTree>
    <p:extLst>
      <p:ext uri="{BB962C8B-B14F-4D97-AF65-F5344CB8AC3E}">
        <p14:creationId xmlns:p14="http://schemas.microsoft.com/office/powerpoint/2010/main" val="28417277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Handling failures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Easier to Ask Forgiveness than Permission (EAFP):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try: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with open(“critical.dat”) as </a:t>
            </a:r>
            <a:r>
              <a:rPr lang="en-GB" sz="2200" dirty="0" err="1">
                <a:latin typeface="Lucida Console" panose="020B0609040504020204" pitchFamily="49" charset="0"/>
              </a:rPr>
              <a:t>file_handle</a:t>
            </a:r>
            <a:r>
              <a:rPr lang="en-GB" sz="2200" dirty="0">
                <a:latin typeface="Lucida Console" panose="020B0609040504020204" pitchFamily="49" charset="0"/>
              </a:rPr>
              <a:t>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    print(</a:t>
            </a:r>
            <a:r>
              <a:rPr lang="en-GB" sz="2200" dirty="0" err="1">
                <a:latin typeface="Lucida Console" panose="020B0609040504020204" pitchFamily="49" charset="0"/>
              </a:rPr>
              <a:t>file_handle.readlines</a:t>
            </a:r>
            <a:r>
              <a:rPr lang="en-GB" sz="2200" dirty="0">
                <a:latin typeface="Lucida Console" panose="020B0609040504020204" pitchFamily="49" charset="0"/>
              </a:rPr>
              <a:t>())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except </a:t>
            </a:r>
            <a:r>
              <a:rPr lang="en-GB" sz="2200" dirty="0" err="1">
                <a:latin typeface="Lucida Console" panose="020B0609040504020204" pitchFamily="49" charset="0"/>
              </a:rPr>
              <a:t>FileNotFoundError</a:t>
            </a:r>
            <a:r>
              <a:rPr lang="en-GB" sz="2200" dirty="0">
                <a:latin typeface="Lucida Console" panose="020B0609040504020204" pitchFamily="49" charset="0"/>
              </a:rPr>
              <a:t>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print(“critical.dat has gone!”)</a:t>
            </a:r>
          </a:p>
          <a:p>
            <a:endParaRPr lang="en-GB" sz="2200" dirty="0">
              <a:latin typeface="Lucida Console" panose="020B0609040504020204" pitchFamily="49" charset="0"/>
            </a:endParaRPr>
          </a:p>
          <a:p>
            <a:r>
              <a:rPr lang="en-GB" dirty="0"/>
              <a:t>Ask yourself: is the code more readable with EAFP?</a:t>
            </a:r>
          </a:p>
          <a:p>
            <a:pPr marL="961113" lvl="1" indent="-457200">
              <a:buFont typeface="Arial" panose="020B0604020202020204" pitchFamily="34" charset="0"/>
              <a:buChar char="•"/>
            </a:pPr>
            <a:r>
              <a:rPr lang="en-GB" dirty="0"/>
              <a:t>If so, then it’s Pythonic</a:t>
            </a:r>
          </a:p>
          <a:p>
            <a:pPr marL="961113" lvl="1" indent="-457200">
              <a:buFont typeface="Arial" panose="020B0604020202020204" pitchFamily="34" charset="0"/>
              <a:buChar char="•"/>
            </a:pPr>
            <a:r>
              <a:rPr lang="en-GB" dirty="0"/>
              <a:t>But it has drawbacks…</a:t>
            </a:r>
          </a:p>
        </p:txBody>
      </p:sp>
    </p:spTree>
    <p:extLst>
      <p:ext uri="{BB962C8B-B14F-4D97-AF65-F5344CB8AC3E}">
        <p14:creationId xmlns:p14="http://schemas.microsoft.com/office/powerpoint/2010/main" val="36732215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Easier to Ask for Forgiveness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Possible side effects if try block has too much code</a:t>
            </a:r>
          </a:p>
          <a:p>
            <a:pPr marL="961113" lvl="1" indent="-457200">
              <a:buFont typeface="Arial" panose="020B0604020202020204" pitchFamily="34" charset="0"/>
              <a:buChar char="•"/>
            </a:pPr>
            <a:r>
              <a:rPr lang="en-GB" dirty="0"/>
              <a:t>Take care to only wrap the code that can raise exceptions with the try statement</a:t>
            </a:r>
          </a:p>
          <a:p>
            <a:endParaRPr lang="en-GB" sz="2200" dirty="0">
              <a:latin typeface="Lucida Console" panose="020B0609040504020204" pitchFamily="49" charset="0"/>
            </a:endParaRPr>
          </a:p>
          <a:p>
            <a:r>
              <a:rPr lang="en-GB" dirty="0"/>
              <a:t>Can’t be used within comprehensions, generators or lambda functions</a:t>
            </a:r>
          </a:p>
        </p:txBody>
      </p:sp>
    </p:spTree>
    <p:extLst>
      <p:ext uri="{BB962C8B-B14F-4D97-AF65-F5344CB8AC3E}">
        <p14:creationId xmlns:p14="http://schemas.microsoft.com/office/powerpoint/2010/main" val="18557131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Try/Except/Else/Finally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dirty="0"/>
              <a:t>Use else when the try block succeeds:</a:t>
            </a:r>
          </a:p>
          <a:p>
            <a:r>
              <a:rPr lang="en-GB" sz="2200" dirty="0" err="1">
                <a:latin typeface="Lucida Console" panose="020B0609040504020204" pitchFamily="49" charset="0"/>
              </a:rPr>
              <a:t>external_db</a:t>
            </a:r>
            <a:r>
              <a:rPr lang="en-GB" sz="2200" dirty="0">
                <a:latin typeface="Lucida Console" panose="020B0609040504020204" pitchFamily="49" charset="0"/>
              </a:rPr>
              <a:t> = </a:t>
            </a:r>
            <a:r>
              <a:rPr lang="en-GB" sz="2200" dirty="0" err="1">
                <a:latin typeface="Lucida Console" panose="020B0609040504020204" pitchFamily="49" charset="0"/>
              </a:rPr>
              <a:t>database.open_connection</a:t>
            </a:r>
            <a:r>
              <a:rPr lang="en-GB" sz="2200" dirty="0">
                <a:latin typeface="Lucida Console" panose="020B0609040504020204" pitchFamily="49" charset="0"/>
              </a:rPr>
              <a:t>()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try: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</a:t>
            </a:r>
            <a:r>
              <a:rPr lang="en-GB" sz="2200" dirty="0" err="1">
                <a:latin typeface="Lucida Console" panose="020B0609040504020204" pitchFamily="49" charset="0"/>
              </a:rPr>
              <a:t>external_db.add_person</a:t>
            </a:r>
            <a:r>
              <a:rPr lang="en-GB" sz="2200" dirty="0">
                <a:latin typeface="Lucida Console" panose="020B0609040504020204" pitchFamily="49" charset="0"/>
              </a:rPr>
              <a:t>(“James”, “Edwards”)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except </a:t>
            </a:r>
            <a:r>
              <a:rPr lang="en-GB" sz="2200" dirty="0" err="1">
                <a:latin typeface="Lucida Console" panose="020B0609040504020204" pitchFamily="49" charset="0"/>
              </a:rPr>
              <a:t>ValidationError</a:t>
            </a:r>
            <a:r>
              <a:rPr lang="en-GB" sz="2200" dirty="0">
                <a:latin typeface="Lucida Console" panose="020B0609040504020204" pitchFamily="49" charset="0"/>
              </a:rPr>
              <a:t>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print(“Database cannot validate new record”)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else: # no exception raised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print(“Added record to database”)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finally: # </a:t>
            </a:r>
            <a:r>
              <a:rPr lang="en-GB" sz="2200" b="1" dirty="0">
                <a:latin typeface="Lucida Console" panose="020B0609040504020204" pitchFamily="49" charset="0"/>
              </a:rPr>
              <a:t>always</a:t>
            </a:r>
            <a:r>
              <a:rPr lang="en-GB" sz="2200" dirty="0">
                <a:latin typeface="Lucida Console" panose="020B0609040504020204" pitchFamily="49" charset="0"/>
              </a:rPr>
              <a:t> carried out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</a:t>
            </a:r>
            <a:r>
              <a:rPr lang="en-GB" sz="2200" dirty="0" err="1">
                <a:latin typeface="Lucida Console" panose="020B0609040504020204" pitchFamily="49" charset="0"/>
              </a:rPr>
              <a:t>external_db.close_connection</a:t>
            </a:r>
            <a:r>
              <a:rPr lang="en-GB" sz="2200" dirty="0">
                <a:latin typeface="Lucida Console" panose="020B06090405040202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6919028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Looping –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Need to detect a particular break condition in a for loop? For example, you could use a “sentinel”: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found = False # this is a sentinel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for i in range(7):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if </a:t>
            </a:r>
            <a:r>
              <a:rPr lang="en-GB" sz="2200" dirty="0" err="1">
                <a:latin typeface="Lucida Console" panose="020B0609040504020204" pitchFamily="49" charset="0"/>
              </a:rPr>
              <a:t>i</a:t>
            </a:r>
            <a:r>
              <a:rPr lang="en-GB" sz="2200" dirty="0">
                <a:latin typeface="Lucida Console" panose="020B0609040504020204" pitchFamily="49" charset="0"/>
              </a:rPr>
              <a:t> == 8: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    found = True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    print(“Found 8”)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    break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if not found:</a:t>
            </a:r>
            <a:br>
              <a:rPr lang="en-GB" sz="2200" dirty="0">
                <a:latin typeface="Lucida Console" panose="020B0609040504020204" pitchFamily="49" charset="0"/>
              </a:rPr>
            </a:br>
            <a:r>
              <a:rPr lang="en-GB" sz="2200" dirty="0">
                <a:latin typeface="Lucida Console" panose="020B0609040504020204" pitchFamily="49" charset="0"/>
              </a:rPr>
              <a:t>    print(“8 not found”)</a:t>
            </a:r>
          </a:p>
        </p:txBody>
      </p:sp>
    </p:spTree>
    <p:extLst>
      <p:ext uri="{BB962C8B-B14F-4D97-AF65-F5344CB8AC3E}">
        <p14:creationId xmlns:p14="http://schemas.microsoft.com/office/powerpoint/2010/main" val="40796583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Looping –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However, for loops can use an “else” clause instead:</a:t>
            </a:r>
            <a:endParaRPr lang="en-GB" sz="2665" dirty="0">
              <a:latin typeface="Lucida Console" panose="020B0609040504020204" pitchFamily="49" charset="0"/>
            </a:endParaRPr>
          </a:p>
          <a:p>
            <a:r>
              <a:rPr lang="en-GB" sz="2200" dirty="0">
                <a:latin typeface="Lucida Console" panose="020B0609040504020204" pitchFamily="49" charset="0"/>
              </a:rPr>
              <a:t>for i in range(7):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if </a:t>
            </a:r>
            <a:r>
              <a:rPr lang="en-GB" sz="2200" dirty="0" err="1">
                <a:latin typeface="Lucida Console" panose="020B0609040504020204" pitchFamily="49" charset="0"/>
              </a:rPr>
              <a:t>i</a:t>
            </a:r>
            <a:r>
              <a:rPr lang="en-GB" sz="2200" dirty="0">
                <a:latin typeface="Lucida Console" panose="020B0609040504020204" pitchFamily="49" charset="0"/>
              </a:rPr>
              <a:t> == 8: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    print(“Found 8”)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    break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else: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print(“8 not found”)</a:t>
            </a:r>
          </a:p>
          <a:p>
            <a:pPr marL="152373"/>
            <a:endParaRPr lang="en-GB" sz="2665" dirty="0">
              <a:latin typeface="Lucida Console" panose="020B0609040504020204" pitchFamily="49" charset="0"/>
            </a:endParaRPr>
          </a:p>
          <a:p>
            <a:pPr indent="-457116"/>
            <a:r>
              <a:rPr lang="en-GB" dirty="0"/>
              <a:t>Else clause reached when the loop isn’t broken with a break or return</a:t>
            </a:r>
          </a:p>
        </p:txBody>
      </p:sp>
    </p:spTree>
    <p:extLst>
      <p:ext uri="{BB962C8B-B14F-4D97-AF65-F5344CB8AC3E}">
        <p14:creationId xmlns:p14="http://schemas.microsoft.com/office/powerpoint/2010/main" val="2375921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Subtleties of sentinels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won’t work as you might expect:</a:t>
            </a:r>
          </a:p>
          <a:p>
            <a:r>
              <a:rPr lang="en-GB" sz="2200" dirty="0" err="1">
                <a:latin typeface="Lucida Console" panose="020B0609040504020204" pitchFamily="49" charset="0"/>
              </a:rPr>
              <a:t>def</a:t>
            </a:r>
            <a:r>
              <a:rPr lang="en-GB" sz="2200" dirty="0">
                <a:latin typeface="Lucida Console" panose="020B0609040504020204" pitchFamily="49" charset="0"/>
              </a:rPr>
              <a:t> </a:t>
            </a:r>
            <a:r>
              <a:rPr lang="en-GB" sz="2200" dirty="0" err="1">
                <a:latin typeface="Lucida Console" panose="020B0609040504020204" pitchFamily="49" charset="0"/>
              </a:rPr>
              <a:t>super_append</a:t>
            </a:r>
            <a:r>
              <a:rPr lang="en-GB" sz="2200" dirty="0">
                <a:latin typeface="Lucida Console" panose="020B0609040504020204" pitchFamily="49" charset="0"/>
              </a:rPr>
              <a:t>(element, </a:t>
            </a:r>
            <a:r>
              <a:rPr lang="en-GB" sz="2200" dirty="0" err="1">
                <a:latin typeface="Lucida Console" panose="020B0609040504020204" pitchFamily="49" charset="0"/>
              </a:rPr>
              <a:t>the_list</a:t>
            </a:r>
            <a:r>
              <a:rPr lang="en-GB" sz="2200" dirty="0">
                <a:latin typeface="Lucida Console" panose="020B0609040504020204" pitchFamily="49" charset="0"/>
              </a:rPr>
              <a:t>=[]):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</a:t>
            </a:r>
            <a:r>
              <a:rPr lang="en-GB" sz="2200" dirty="0" err="1">
                <a:latin typeface="Lucida Console" panose="020B0609040504020204" pitchFamily="49" charset="0"/>
              </a:rPr>
              <a:t>the_list.append</a:t>
            </a:r>
            <a:r>
              <a:rPr lang="en-GB" sz="2200" dirty="0">
                <a:latin typeface="Lucida Console" panose="020B0609040504020204" pitchFamily="49" charset="0"/>
              </a:rPr>
              <a:t>(element)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return </a:t>
            </a:r>
            <a:r>
              <a:rPr lang="en-GB" sz="2200" dirty="0" err="1">
                <a:latin typeface="Lucida Console" panose="020B0609040504020204" pitchFamily="49" charset="0"/>
              </a:rPr>
              <a:t>the_list</a:t>
            </a:r>
            <a:endParaRPr lang="en-GB" sz="2200" dirty="0">
              <a:latin typeface="Lucida Console" panose="020B0609040504020204" pitchFamily="49" charset="0"/>
            </a:endParaRPr>
          </a:p>
          <a:p>
            <a:endParaRPr lang="en-GB" sz="2200" dirty="0">
              <a:latin typeface="Lucida Console" panose="020B0609040504020204" pitchFamily="49" charset="0"/>
            </a:endParaRPr>
          </a:p>
          <a:p>
            <a:r>
              <a:rPr lang="en-GB" sz="2200" dirty="0">
                <a:latin typeface="Lucida Console" panose="020B0609040504020204" pitchFamily="49" charset="0"/>
              </a:rPr>
              <a:t>&gt;&gt;&gt; </a:t>
            </a:r>
            <a:r>
              <a:rPr lang="en-GB" sz="2200" dirty="0" err="1">
                <a:latin typeface="Lucida Console" panose="020B0609040504020204" pitchFamily="49" charset="0"/>
              </a:rPr>
              <a:t>super_append</a:t>
            </a:r>
            <a:r>
              <a:rPr lang="en-GB" sz="2200" dirty="0">
                <a:latin typeface="Lucida Console" panose="020B0609040504020204" pitchFamily="49" charset="0"/>
              </a:rPr>
              <a:t>(1)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?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&gt;&gt;&gt; </a:t>
            </a:r>
            <a:r>
              <a:rPr lang="en-GB" sz="2200" dirty="0" err="1">
                <a:latin typeface="Lucida Console" panose="020B0609040504020204" pitchFamily="49" charset="0"/>
              </a:rPr>
              <a:t>super_append</a:t>
            </a:r>
            <a:r>
              <a:rPr lang="en-GB" sz="2200" dirty="0">
                <a:latin typeface="Lucida Console" panose="020B0609040504020204" pitchFamily="49" charset="0"/>
              </a:rPr>
              <a:t>(2)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2572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Subtleties of sentinels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won’t work as you might expect:</a:t>
            </a:r>
          </a:p>
          <a:p>
            <a:r>
              <a:rPr lang="en-GB" sz="2200" dirty="0" err="1">
                <a:latin typeface="Lucida Console" panose="020B0609040504020204" pitchFamily="49" charset="0"/>
              </a:rPr>
              <a:t>def</a:t>
            </a:r>
            <a:r>
              <a:rPr lang="en-GB" sz="2200" dirty="0">
                <a:latin typeface="Lucida Console" panose="020B0609040504020204" pitchFamily="49" charset="0"/>
              </a:rPr>
              <a:t> </a:t>
            </a:r>
            <a:r>
              <a:rPr lang="en-GB" sz="2200" dirty="0" err="1">
                <a:latin typeface="Lucida Console" panose="020B0609040504020204" pitchFamily="49" charset="0"/>
              </a:rPr>
              <a:t>super_append</a:t>
            </a:r>
            <a:r>
              <a:rPr lang="en-GB" sz="2200" dirty="0">
                <a:latin typeface="Lucida Console" panose="020B0609040504020204" pitchFamily="49" charset="0"/>
              </a:rPr>
              <a:t>(element, </a:t>
            </a:r>
            <a:r>
              <a:rPr lang="en-GB" sz="2200" dirty="0" err="1">
                <a:latin typeface="Lucida Console" panose="020B0609040504020204" pitchFamily="49" charset="0"/>
              </a:rPr>
              <a:t>the_list</a:t>
            </a:r>
            <a:r>
              <a:rPr lang="en-GB" sz="2200" dirty="0">
                <a:latin typeface="Lucida Console" panose="020B0609040504020204" pitchFamily="49" charset="0"/>
              </a:rPr>
              <a:t>=[]):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</a:t>
            </a:r>
            <a:r>
              <a:rPr lang="en-GB" sz="2200" dirty="0" err="1">
                <a:latin typeface="Lucida Console" panose="020B0609040504020204" pitchFamily="49" charset="0"/>
              </a:rPr>
              <a:t>the_list.append</a:t>
            </a:r>
            <a:r>
              <a:rPr lang="en-GB" sz="2200" dirty="0">
                <a:latin typeface="Lucida Console" panose="020B0609040504020204" pitchFamily="49" charset="0"/>
              </a:rPr>
              <a:t>(element)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return </a:t>
            </a:r>
            <a:r>
              <a:rPr lang="en-GB" sz="2200" dirty="0" err="1">
                <a:latin typeface="Lucida Console" panose="020B0609040504020204" pitchFamily="49" charset="0"/>
              </a:rPr>
              <a:t>the_list</a:t>
            </a:r>
            <a:endParaRPr lang="en-GB" sz="2200" dirty="0">
              <a:latin typeface="Lucida Console" panose="020B0609040504020204" pitchFamily="49" charset="0"/>
            </a:endParaRPr>
          </a:p>
          <a:p>
            <a:endParaRPr lang="en-GB" sz="2200" dirty="0">
              <a:latin typeface="Lucida Console" panose="020B0609040504020204" pitchFamily="49" charset="0"/>
            </a:endParaRPr>
          </a:p>
          <a:p>
            <a:r>
              <a:rPr lang="en-GB" sz="2200" dirty="0">
                <a:latin typeface="Lucida Console" panose="020B0609040504020204" pitchFamily="49" charset="0"/>
              </a:rPr>
              <a:t>&gt;&gt;&gt; </a:t>
            </a:r>
            <a:r>
              <a:rPr lang="en-GB" sz="2200" dirty="0" err="1">
                <a:latin typeface="Lucida Console" panose="020B0609040504020204" pitchFamily="49" charset="0"/>
              </a:rPr>
              <a:t>super_append</a:t>
            </a:r>
            <a:r>
              <a:rPr lang="en-GB" sz="2200" dirty="0">
                <a:latin typeface="Lucida Console" panose="020B0609040504020204" pitchFamily="49" charset="0"/>
              </a:rPr>
              <a:t>(1)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[1]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&gt;&gt;&gt; </a:t>
            </a:r>
            <a:r>
              <a:rPr lang="en-GB" sz="2200" dirty="0" err="1">
                <a:latin typeface="Lucida Console" panose="020B0609040504020204" pitchFamily="49" charset="0"/>
              </a:rPr>
              <a:t>super_append</a:t>
            </a:r>
            <a:r>
              <a:rPr lang="en-GB" sz="2200" dirty="0">
                <a:latin typeface="Lucida Console" panose="020B0609040504020204" pitchFamily="49" charset="0"/>
              </a:rPr>
              <a:t>(2)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[1, 2]</a:t>
            </a:r>
          </a:p>
        </p:txBody>
      </p:sp>
    </p:spTree>
    <p:extLst>
      <p:ext uri="{BB962C8B-B14F-4D97-AF65-F5344CB8AC3E}">
        <p14:creationId xmlns:p14="http://schemas.microsoft.com/office/powerpoint/2010/main" val="8616327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Subtleties of sentinels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GB" dirty="0"/>
              <a:t>To get the correct behaviour, use a sentinel value and modify the function to detect it:</a:t>
            </a:r>
          </a:p>
          <a:p>
            <a:r>
              <a:rPr lang="en-GB" sz="2200" dirty="0" err="1">
                <a:latin typeface="Lucida Console" panose="020B0609040504020204" pitchFamily="49" charset="0"/>
              </a:rPr>
              <a:t>def</a:t>
            </a:r>
            <a:r>
              <a:rPr lang="en-GB" sz="2200" dirty="0">
                <a:latin typeface="Lucida Console" panose="020B0609040504020204" pitchFamily="49" charset="0"/>
              </a:rPr>
              <a:t> </a:t>
            </a:r>
            <a:r>
              <a:rPr lang="en-GB" sz="2200" dirty="0" err="1">
                <a:latin typeface="Lucida Console" panose="020B0609040504020204" pitchFamily="49" charset="0"/>
              </a:rPr>
              <a:t>super_append</a:t>
            </a:r>
            <a:r>
              <a:rPr lang="en-GB" sz="2200" dirty="0">
                <a:latin typeface="Lucida Console" panose="020B0609040504020204" pitchFamily="49" charset="0"/>
              </a:rPr>
              <a:t>(element, </a:t>
            </a:r>
            <a:r>
              <a:rPr lang="en-GB" sz="2200" dirty="0" err="1">
                <a:latin typeface="Lucida Console" panose="020B0609040504020204" pitchFamily="49" charset="0"/>
              </a:rPr>
              <a:t>the_list</a:t>
            </a:r>
            <a:r>
              <a:rPr lang="en-GB" sz="2200" dirty="0">
                <a:latin typeface="Lucida Console" panose="020B0609040504020204" pitchFamily="49" charset="0"/>
              </a:rPr>
              <a:t>=None):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if </a:t>
            </a:r>
            <a:r>
              <a:rPr lang="en-GB" sz="2200" dirty="0" err="1">
                <a:latin typeface="Lucida Console" panose="020B0609040504020204" pitchFamily="49" charset="0"/>
              </a:rPr>
              <a:t>the_list</a:t>
            </a:r>
            <a:r>
              <a:rPr lang="en-GB" sz="2200" dirty="0">
                <a:latin typeface="Lucida Console" panose="020B0609040504020204" pitchFamily="49" charset="0"/>
              </a:rPr>
              <a:t> is None: # None most commonly used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    </a:t>
            </a:r>
            <a:r>
              <a:rPr lang="en-GB" sz="2200" dirty="0" err="1">
                <a:latin typeface="Lucida Console" panose="020B0609040504020204" pitchFamily="49" charset="0"/>
              </a:rPr>
              <a:t>the_list</a:t>
            </a:r>
            <a:r>
              <a:rPr lang="en-GB" sz="2200" dirty="0">
                <a:latin typeface="Lucida Console" panose="020B0609040504020204" pitchFamily="49" charset="0"/>
              </a:rPr>
              <a:t> = list()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</a:t>
            </a:r>
            <a:r>
              <a:rPr lang="en-GB" sz="2200" dirty="0" err="1">
                <a:latin typeface="Lucida Console" panose="020B0609040504020204" pitchFamily="49" charset="0"/>
              </a:rPr>
              <a:t>the_list.append</a:t>
            </a:r>
            <a:r>
              <a:rPr lang="en-GB" sz="2200" dirty="0">
                <a:latin typeface="Lucida Console" panose="020B0609040504020204" pitchFamily="49" charset="0"/>
              </a:rPr>
              <a:t>(element)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return </a:t>
            </a:r>
            <a:r>
              <a:rPr lang="en-GB" sz="2200" dirty="0" err="1">
                <a:latin typeface="Lucida Console" panose="020B0609040504020204" pitchFamily="49" charset="0"/>
              </a:rPr>
              <a:t>the_list</a:t>
            </a:r>
            <a:endParaRPr lang="en-GB" sz="2200" dirty="0">
              <a:latin typeface="Lucida Console" panose="020B0609040504020204" pitchFamily="49" charset="0"/>
            </a:endParaRPr>
          </a:p>
          <a:p>
            <a:r>
              <a:rPr lang="en-GB" sz="2200" dirty="0">
                <a:latin typeface="Lucida Console" panose="020B0609040504020204" pitchFamily="49" charset="0"/>
              </a:rPr>
              <a:t>&gt;&gt;&gt; </a:t>
            </a:r>
            <a:r>
              <a:rPr lang="en-GB" sz="2200" dirty="0" err="1">
                <a:latin typeface="Lucida Console" panose="020B0609040504020204" pitchFamily="49" charset="0"/>
              </a:rPr>
              <a:t>super_append</a:t>
            </a:r>
            <a:r>
              <a:rPr lang="en-GB" sz="2200" dirty="0">
                <a:latin typeface="Lucida Console" panose="020B0609040504020204" pitchFamily="49" charset="0"/>
              </a:rPr>
              <a:t>(1)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[1]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&gt;&gt;&gt; </a:t>
            </a:r>
            <a:r>
              <a:rPr lang="en-GB" sz="2200" dirty="0" err="1">
                <a:latin typeface="Lucida Console" panose="020B0609040504020204" pitchFamily="49" charset="0"/>
              </a:rPr>
              <a:t>super_append</a:t>
            </a:r>
            <a:r>
              <a:rPr lang="en-GB" sz="2200" dirty="0">
                <a:latin typeface="Lucida Console" panose="020B0609040504020204" pitchFamily="49" charset="0"/>
              </a:rPr>
              <a:t>(2)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[2]</a:t>
            </a:r>
          </a:p>
          <a:p>
            <a:endParaRPr lang="en-GB" sz="2665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0686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4E43C3E-C36D-47DF-97CB-3A6959D14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399" dirty="0"/>
              <a:t>Thanks for listening</a:t>
            </a:r>
          </a:p>
        </p:txBody>
      </p:sp>
    </p:spTree>
    <p:extLst>
      <p:ext uri="{BB962C8B-B14F-4D97-AF65-F5344CB8AC3E}">
        <p14:creationId xmlns:p14="http://schemas.microsoft.com/office/powerpoint/2010/main" val="4052130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48016-CEFB-40C8-82A8-C34349436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Caveat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C5136-9988-41CB-8BB9-6F48706E1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 don’t </a:t>
            </a:r>
            <a:r>
              <a:rPr lang="en-GB" b="1" dirty="0"/>
              <a:t>always</a:t>
            </a:r>
            <a:r>
              <a:rPr lang="en-GB" dirty="0"/>
              <a:t> have to follow these!</a:t>
            </a:r>
          </a:p>
          <a:p>
            <a:endParaRPr lang="en-GB" sz="2200" dirty="0">
              <a:latin typeface="Lucida Console" panose="020B0609040504020204" pitchFamily="49" charset="0"/>
            </a:endParaRPr>
          </a:p>
          <a:p>
            <a:r>
              <a:rPr lang="en-GB" dirty="0"/>
              <a:t>Learn by doing. Over time: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/>
              <a:t>Do some programming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/>
              <a:t>Read good source code and spot the patterns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/>
              <a:t>Review your own code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/>
              <a:t>Spot the flaws and identify where it can be improved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/>
              <a:t>Repeat</a:t>
            </a:r>
          </a:p>
        </p:txBody>
      </p:sp>
    </p:spTree>
    <p:extLst>
      <p:ext uri="{BB962C8B-B14F-4D97-AF65-F5344CB8AC3E}">
        <p14:creationId xmlns:p14="http://schemas.microsoft.com/office/powerpoint/2010/main" val="26941151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8E235CB-ED9A-4226-A7D1-C2E7B833C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Extra resources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BF0785-61CA-4ACF-A803-7485934A3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Some resources/people with good advice: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hlinkClick r:id="rId2"/>
              </a:rPr>
              <a:t>PEP8</a:t>
            </a:r>
            <a:r>
              <a:rPr lang="en-GB" dirty="0"/>
              <a:t> – Official style guide for Python</a:t>
            </a:r>
            <a:endParaRPr lang="en-GB" dirty="0">
              <a:hlinkClick r:id="rId3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hlinkClick r:id="rId4"/>
              </a:rPr>
              <a:t>Appropriate use of idioms</a:t>
            </a: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hlinkClick r:id="rId5"/>
              </a:rPr>
              <a:t>Hitchhikers Guide to Python: Code Style</a:t>
            </a: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hlinkClick r:id="rId3"/>
              </a:rPr>
              <a:t>Raymond Hettinger</a:t>
            </a:r>
            <a:r>
              <a:rPr lang="en-GB" dirty="0"/>
              <a:t> – excellent talks on code style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hlinkClick r:id="rId6"/>
              </a:rPr>
              <a:t>Jeff </a:t>
            </a:r>
            <a:r>
              <a:rPr lang="en-GB" dirty="0" err="1">
                <a:hlinkClick r:id="rId6"/>
              </a:rPr>
              <a:t>Knupp</a:t>
            </a:r>
            <a:r>
              <a:rPr lang="en-GB" dirty="0"/>
              <a:t> (but keep the zealotry in mind)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hlinkClick r:id="rId7"/>
              </a:rPr>
              <a:t>Python idioms</a:t>
            </a:r>
            <a:r>
              <a:rPr lang="en-GB" dirty="0"/>
              <a:t> (YouTube)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>
                <a:hlinkClick r:id="rId8"/>
              </a:rPr>
              <a:t>Google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5470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399" dirty="0"/>
              <a:t>Simpler examples</a:t>
            </a:r>
          </a:p>
        </p:txBody>
      </p:sp>
    </p:spTree>
    <p:extLst>
      <p:ext uri="{BB962C8B-B14F-4D97-AF65-F5344CB8AC3E}">
        <p14:creationId xmlns:p14="http://schemas.microsoft.com/office/powerpoint/2010/main" val="3448807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Swapping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Traditionally, use a temporary variable: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temp = a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a = b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b = temp</a:t>
            </a:r>
          </a:p>
          <a:p>
            <a:endParaRPr lang="en-GB" sz="2200" dirty="0">
              <a:latin typeface="Lucida Console" panose="020B0609040504020204" pitchFamily="49" charset="0"/>
            </a:endParaRPr>
          </a:p>
          <a:p>
            <a:r>
              <a:rPr lang="en-GB" dirty="0"/>
              <a:t>The Python idiom: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b, a = a, b</a:t>
            </a:r>
          </a:p>
        </p:txBody>
      </p:sp>
    </p:spTree>
    <p:extLst>
      <p:ext uri="{BB962C8B-B14F-4D97-AF65-F5344CB8AC3E}">
        <p14:creationId xmlns:p14="http://schemas.microsoft.com/office/powerpoint/2010/main" val="2950072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Checking for Substrings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Make sure to use the “in” keyword: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if “world” in “Hello world”: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print(“Found”)</a:t>
            </a:r>
          </a:p>
          <a:p>
            <a:endParaRPr lang="en-GB" sz="2200" dirty="0">
              <a:latin typeface="Lucida Console" panose="020B0609040504020204" pitchFamily="49" charset="0"/>
            </a:endParaRPr>
          </a:p>
          <a:p>
            <a:r>
              <a:rPr lang="en-GB" dirty="0"/>
              <a:t>But not for single characters: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if “-+” in “-+*/”: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print(“This prints”)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# Use a tuple/set instead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if “-+” in (“-”, “+”, “*”, “/”):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print(“Not found”)</a:t>
            </a:r>
          </a:p>
        </p:txBody>
      </p:sp>
    </p:spTree>
    <p:extLst>
      <p:ext uri="{BB962C8B-B14F-4D97-AF65-F5344CB8AC3E}">
        <p14:creationId xmlns:p14="http://schemas.microsoft.com/office/powerpoint/2010/main" val="4066939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B17B2-1F58-46EC-901B-EFDB7C084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dictionaries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EC42F-7F54-4124-8A4D-EFFA93848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dirty="0"/>
              <a:t>You can access dictionary values like this:</a:t>
            </a:r>
          </a:p>
          <a:p>
            <a:r>
              <a:rPr lang="en-GB" sz="2200" dirty="0" err="1">
                <a:latin typeface="Lucida Console" panose="020B0609040504020204" pitchFamily="49" charset="0"/>
              </a:rPr>
              <a:t>veg_dict</a:t>
            </a:r>
            <a:r>
              <a:rPr lang="en-GB" sz="2200" dirty="0">
                <a:latin typeface="Lucida Console" panose="020B0609040504020204" pitchFamily="49" charset="0"/>
              </a:rPr>
              <a:t> = {“pepper”: 1, “carrot”: 2}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key = “potato”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value = </a:t>
            </a:r>
            <a:r>
              <a:rPr lang="en-GB" sz="2200" dirty="0" err="1">
                <a:latin typeface="Lucida Console" panose="020B0609040504020204" pitchFamily="49" charset="0"/>
              </a:rPr>
              <a:t>veg_dict</a:t>
            </a:r>
            <a:r>
              <a:rPr lang="en-GB" sz="2200" dirty="0">
                <a:latin typeface="Lucida Console" panose="020B0609040504020204" pitchFamily="49" charset="0"/>
              </a:rPr>
              <a:t>[key] # raises a </a:t>
            </a:r>
            <a:r>
              <a:rPr lang="en-GB" sz="2200" dirty="0" err="1">
                <a:latin typeface="Lucida Console" panose="020B0609040504020204" pitchFamily="49" charset="0"/>
              </a:rPr>
              <a:t>KeyError</a:t>
            </a:r>
            <a:endParaRPr lang="en-GB" sz="2200" dirty="0">
              <a:latin typeface="Lucida Console" panose="020B0609040504020204" pitchFamily="49" charset="0"/>
            </a:endParaRPr>
          </a:p>
          <a:p>
            <a:endParaRPr lang="en-GB" sz="2200" dirty="0">
              <a:latin typeface="Lucida Console" panose="020B0609040504020204" pitchFamily="49" charset="0"/>
            </a:endParaRPr>
          </a:p>
          <a:p>
            <a:r>
              <a:rPr lang="en-GB" dirty="0"/>
              <a:t>You may get an exception. To protect against this, you may want to use the get method: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value = </a:t>
            </a:r>
            <a:r>
              <a:rPr lang="en-GB" sz="2200" dirty="0" err="1">
                <a:latin typeface="Lucida Console" panose="020B0609040504020204" pitchFamily="49" charset="0"/>
              </a:rPr>
              <a:t>veg_dict.get</a:t>
            </a:r>
            <a:r>
              <a:rPr lang="en-GB" sz="2200" dirty="0">
                <a:latin typeface="Lucida Console" panose="020B0609040504020204" pitchFamily="49" charset="0"/>
              </a:rPr>
              <a:t>(key) # sets value to None</a:t>
            </a:r>
          </a:p>
          <a:p>
            <a:endParaRPr lang="en-GB" sz="2200" dirty="0">
              <a:latin typeface="Lucida Console" panose="020B0609040504020204" pitchFamily="49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And if you want to supply your own default value: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value = </a:t>
            </a:r>
            <a:r>
              <a:rPr lang="en-GB" sz="2200" dirty="0" err="1">
                <a:latin typeface="Lucida Console" panose="020B0609040504020204" pitchFamily="49" charset="0"/>
              </a:rPr>
              <a:t>veg_dict.get</a:t>
            </a:r>
            <a:r>
              <a:rPr lang="en-GB" sz="2200" dirty="0">
                <a:latin typeface="Lucida Console" panose="020B0609040504020204" pitchFamily="49" charset="0"/>
              </a:rPr>
              <a:t>(key, default=“no vegetable”)</a:t>
            </a:r>
          </a:p>
        </p:txBody>
      </p:sp>
    </p:spTree>
    <p:extLst>
      <p:ext uri="{BB962C8B-B14F-4D97-AF65-F5344CB8AC3E}">
        <p14:creationId xmlns:p14="http://schemas.microsoft.com/office/powerpoint/2010/main" val="1191268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Looping –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Using indexing in loops? This is the anti-idiom: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sentence = (“Hello”, “world!”)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for index in range(</a:t>
            </a:r>
            <a:r>
              <a:rPr lang="en-GB" sz="2200" dirty="0" err="1">
                <a:latin typeface="Lucida Console" panose="020B0609040504020204" pitchFamily="49" charset="0"/>
              </a:rPr>
              <a:t>len</a:t>
            </a:r>
            <a:r>
              <a:rPr lang="en-GB" sz="2200" dirty="0">
                <a:latin typeface="Lucida Console" panose="020B0609040504020204" pitchFamily="49" charset="0"/>
              </a:rPr>
              <a:t>(sentence)):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print(sentence[index])</a:t>
            </a:r>
          </a:p>
          <a:p>
            <a:endParaRPr lang="en-GB" sz="2200" dirty="0">
              <a:latin typeface="Lucida Console" panose="020B0609040504020204" pitchFamily="49" charset="0"/>
            </a:endParaRPr>
          </a:p>
          <a:p>
            <a:r>
              <a:rPr lang="en-GB" dirty="0"/>
              <a:t>The Pythonic Way: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for word in sentence:</a:t>
            </a:r>
          </a:p>
          <a:p>
            <a:r>
              <a:rPr lang="en-GB" sz="2200" dirty="0">
                <a:latin typeface="Lucida Console" panose="020B0609040504020204" pitchFamily="49" charset="0"/>
              </a:rPr>
              <a:t>    print(word)</a:t>
            </a:r>
          </a:p>
        </p:txBody>
      </p:sp>
    </p:spTree>
    <p:extLst>
      <p:ext uri="{BB962C8B-B14F-4D97-AF65-F5344CB8AC3E}">
        <p14:creationId xmlns:p14="http://schemas.microsoft.com/office/powerpoint/2010/main" val="349745855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4736</TotalTime>
  <Words>2148</Words>
  <Application>Microsoft Office PowerPoint</Application>
  <PresentationFormat>Custom</PresentationFormat>
  <Paragraphs>334</Paragraphs>
  <Slides>40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Arial Black</vt:lpstr>
      <vt:lpstr>Calibri</vt:lpstr>
      <vt:lpstr>DejaVu Sans</vt:lpstr>
      <vt:lpstr>Lucida Console</vt:lpstr>
      <vt:lpstr>Times New Roman</vt:lpstr>
      <vt:lpstr>1_Office Theme</vt:lpstr>
      <vt:lpstr>Idiomatic Python</vt:lpstr>
      <vt:lpstr>What are idioms?</vt:lpstr>
      <vt:lpstr>Why should I use them?</vt:lpstr>
      <vt:lpstr>Caveat</vt:lpstr>
      <vt:lpstr>Simpler examples</vt:lpstr>
      <vt:lpstr>Swapping Values</vt:lpstr>
      <vt:lpstr>Checking for Substrings</vt:lpstr>
      <vt:lpstr>Using dictionaries</vt:lpstr>
      <vt:lpstr>Looping – 1</vt:lpstr>
      <vt:lpstr>Looping – 2</vt:lpstr>
      <vt:lpstr>Looping – 3</vt:lpstr>
      <vt:lpstr>Looping – 4</vt:lpstr>
      <vt:lpstr>Looping – 5 (yes, more)</vt:lpstr>
      <vt:lpstr>Looping – 6</vt:lpstr>
      <vt:lpstr>Sticking strings together</vt:lpstr>
      <vt:lpstr>Really long strings</vt:lpstr>
      <vt:lpstr>Checking for identity</vt:lpstr>
      <vt:lpstr>Checking for identity</vt:lpstr>
      <vt:lpstr>Checking for None</vt:lpstr>
      <vt:lpstr>File handling</vt:lpstr>
      <vt:lpstr>Use the standard library</vt:lpstr>
      <vt:lpstr>Use the PyPI</vt:lpstr>
      <vt:lpstr>More sophisticated vernacular</vt:lpstr>
      <vt:lpstr>List comprehensions</vt:lpstr>
      <vt:lpstr>Reversing dict mappings</vt:lpstr>
      <vt:lpstr>A rule of thumb for comprehensions</vt:lpstr>
      <vt:lpstr>Checking for overlaps</vt:lpstr>
      <vt:lpstr>Multiple comparisons</vt:lpstr>
      <vt:lpstr>Handling failures</vt:lpstr>
      <vt:lpstr>Look Before You Leap</vt:lpstr>
      <vt:lpstr>Handling failures</vt:lpstr>
      <vt:lpstr>Easier to Ask for Forgiveness</vt:lpstr>
      <vt:lpstr>Try/Except/Else/Finally</vt:lpstr>
      <vt:lpstr>Looping – 7</vt:lpstr>
      <vt:lpstr>Looping – 7</vt:lpstr>
      <vt:lpstr>Subtleties of sentinels</vt:lpstr>
      <vt:lpstr>Subtleties of sentinels</vt:lpstr>
      <vt:lpstr>Subtleties of sentinels</vt:lpstr>
      <vt:lpstr>Thanks for listening</vt:lpstr>
      <vt:lpstr>Extra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Idioms</dc:title>
  <dc:creator>James Edwards</dc:creator>
  <cp:lastModifiedBy>Edwards, James</cp:lastModifiedBy>
  <cp:revision>167</cp:revision>
  <cp:lastPrinted>1601-01-01T00:00:00Z</cp:lastPrinted>
  <dcterms:created xsi:type="dcterms:W3CDTF">2015-10-08T19:32:04Z</dcterms:created>
  <dcterms:modified xsi:type="dcterms:W3CDTF">2018-01-22T08:57:17Z</dcterms:modified>
</cp:coreProperties>
</file>